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68" r:id="rId2"/>
    <p:sldId id="455" r:id="rId3"/>
    <p:sldId id="503" r:id="rId4"/>
    <p:sldId id="275" r:id="rId5"/>
    <p:sldId id="509" r:id="rId6"/>
    <p:sldId id="276" r:id="rId7"/>
    <p:sldId id="526" r:id="rId8"/>
    <p:sldId id="525" r:id="rId9"/>
    <p:sldId id="510" r:id="rId10"/>
    <p:sldId id="330" r:id="rId11"/>
    <p:sldId id="516" r:id="rId12"/>
    <p:sldId id="517" r:id="rId13"/>
    <p:sldId id="333" r:id="rId14"/>
    <p:sldId id="334" r:id="rId15"/>
    <p:sldId id="518" r:id="rId16"/>
    <p:sldId id="317" r:id="rId17"/>
    <p:sldId id="332" r:id="rId18"/>
    <p:sldId id="519" r:id="rId19"/>
    <p:sldId id="324" r:id="rId20"/>
    <p:sldId id="520" r:id="rId21"/>
    <p:sldId id="335" r:id="rId22"/>
    <p:sldId id="336" r:id="rId23"/>
    <p:sldId id="522" r:id="rId24"/>
    <p:sldId id="337" r:id="rId25"/>
    <p:sldId id="523" r:id="rId26"/>
    <p:sldId id="338" r:id="rId27"/>
    <p:sldId id="524" r:id="rId28"/>
    <p:sldId id="315" r:id="rId29"/>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1616">
          <p15:clr>
            <a:srgbClr val="A4A3A4"/>
          </p15:clr>
        </p15:guide>
        <p15:guide id="3" orient="horz" pos="2795">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99"/>
    <a:srgbClr val="BBE0E3"/>
    <a:srgbClr val="2D2D8A"/>
    <a:srgbClr val="FF0066"/>
    <a:srgbClr val="FFCCFF"/>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p:normalViewPr>
  <p:slideViewPr>
    <p:cSldViewPr>
      <p:cViewPr varScale="1">
        <p:scale>
          <a:sx n="115" d="100"/>
          <a:sy n="115" d="100"/>
        </p:scale>
        <p:origin x="1500" y="84"/>
      </p:cViewPr>
      <p:guideLst>
        <p:guide orient="horz" pos="2160"/>
        <p:guide orient="horz" pos="1616"/>
        <p:guide orient="horz" pos="2795"/>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wamuraseiya" userId="c5b50e75-a674-4507-8867-6b64057db321" providerId="ADAL" clId="{5A54B407-4CBA-480B-95B9-A64B25A1FF59}"/>
    <pc:docChg chg="modSld">
      <pc:chgData name="kawamuraseiya" userId="c5b50e75-a674-4507-8867-6b64057db321" providerId="ADAL" clId="{5A54B407-4CBA-480B-95B9-A64B25A1FF59}" dt="2025-06-04T07:20:34.161" v="2" actId="14100"/>
      <pc:docMkLst>
        <pc:docMk/>
      </pc:docMkLst>
      <pc:sldChg chg="modSp mod">
        <pc:chgData name="kawamuraseiya" userId="c5b50e75-a674-4507-8867-6b64057db321" providerId="ADAL" clId="{5A54B407-4CBA-480B-95B9-A64B25A1FF59}" dt="2025-06-04T07:20:34.161" v="2" actId="14100"/>
        <pc:sldMkLst>
          <pc:docMk/>
          <pc:sldMk cId="0" sldId="268"/>
        </pc:sldMkLst>
        <pc:spChg chg="mod">
          <ac:chgData name="kawamuraseiya" userId="c5b50e75-a674-4507-8867-6b64057db321" providerId="ADAL" clId="{5A54B407-4CBA-480B-95B9-A64B25A1FF59}" dt="2025-06-04T07:20:34.161" v="2" actId="14100"/>
          <ac:spMkLst>
            <pc:docMk/>
            <pc:sldMk cId="0" sldId="268"/>
            <ac:spMk id="4100" creationId="{AB513798-8D26-E19D-543D-2996EE46510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4A61FCC-7E70-0780-554B-188482B45350}"/>
              </a:ext>
            </a:extLst>
          </p:cNvPr>
          <p:cNvSpPr>
            <a:spLocks noGrp="1"/>
          </p:cNvSpPr>
          <p:nvPr>
            <p:ph type="hdr" sz="quarter"/>
          </p:nvPr>
        </p:nvSpPr>
        <p:spPr>
          <a:xfrm>
            <a:off x="0" y="0"/>
            <a:ext cx="2946400" cy="498475"/>
          </a:xfrm>
          <a:prstGeom prst="rect">
            <a:avLst/>
          </a:prstGeom>
        </p:spPr>
        <p:txBody>
          <a:bodyPr vert="horz" lIns="92108" tIns="46054" rIns="92108" bIns="46054"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FE42B362-1867-2F12-1FE0-A9D4D801907A}"/>
              </a:ext>
            </a:extLst>
          </p:cNvPr>
          <p:cNvSpPr>
            <a:spLocks noGrp="1"/>
          </p:cNvSpPr>
          <p:nvPr>
            <p:ph type="dt" sz="quarter" idx="1"/>
          </p:nvPr>
        </p:nvSpPr>
        <p:spPr>
          <a:xfrm>
            <a:off x="3849688" y="0"/>
            <a:ext cx="2946400" cy="498475"/>
          </a:xfrm>
          <a:prstGeom prst="rect">
            <a:avLst/>
          </a:prstGeom>
        </p:spPr>
        <p:txBody>
          <a:bodyPr vert="horz" lIns="92108" tIns="46054" rIns="92108" bIns="46054" rtlCol="0"/>
          <a:lstStyle>
            <a:lvl1pPr algn="r">
              <a:defRPr sz="1200"/>
            </a:lvl1pPr>
          </a:lstStyle>
          <a:p>
            <a:pPr>
              <a:defRPr/>
            </a:pPr>
            <a:fld id="{94C7FC3F-0C1E-4F41-BAE9-6FE327CFF3A5}" type="datetimeFigureOut">
              <a:rPr lang="ja-JP" altLang="en-US"/>
              <a:pPr>
                <a:defRPr/>
              </a:pPr>
              <a:t>2025/6/4</a:t>
            </a:fld>
            <a:endParaRPr lang="ja-JP" altLang="en-US"/>
          </a:p>
        </p:txBody>
      </p:sp>
      <p:sp>
        <p:nvSpPr>
          <p:cNvPr id="4" name="フッター プレースホルダー 3">
            <a:extLst>
              <a:ext uri="{FF2B5EF4-FFF2-40B4-BE49-F238E27FC236}">
                <a16:creationId xmlns:a16="http://schemas.microsoft.com/office/drawing/2014/main" id="{79495546-7132-9800-A76C-798E33482F43}"/>
              </a:ext>
            </a:extLst>
          </p:cNvPr>
          <p:cNvSpPr>
            <a:spLocks noGrp="1"/>
          </p:cNvSpPr>
          <p:nvPr>
            <p:ph type="ftr" sz="quarter" idx="2"/>
          </p:nvPr>
        </p:nvSpPr>
        <p:spPr>
          <a:xfrm>
            <a:off x="0" y="9428163"/>
            <a:ext cx="2946400" cy="498475"/>
          </a:xfrm>
          <a:prstGeom prst="rect">
            <a:avLst/>
          </a:prstGeom>
        </p:spPr>
        <p:txBody>
          <a:bodyPr vert="horz" lIns="92108" tIns="46054" rIns="92108" bIns="46054" rtlCol="0" anchor="b"/>
          <a:lstStyle>
            <a:lvl1pPr algn="l">
              <a:defRPr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3D1EB1E3-FA47-E2B2-DF50-DB396089354D}"/>
              </a:ext>
            </a:extLst>
          </p:cNvPr>
          <p:cNvSpPr>
            <a:spLocks noGrp="1"/>
          </p:cNvSpPr>
          <p:nvPr>
            <p:ph type="sldNum" sz="quarter" idx="3"/>
          </p:nvPr>
        </p:nvSpPr>
        <p:spPr>
          <a:xfrm>
            <a:off x="3849688" y="9428163"/>
            <a:ext cx="2946400" cy="498475"/>
          </a:xfrm>
          <a:prstGeom prst="rect">
            <a:avLst/>
          </a:prstGeom>
        </p:spPr>
        <p:txBody>
          <a:bodyPr vert="horz" wrap="square" lIns="92108" tIns="46054" rIns="92108" bIns="46054" numCol="1" anchor="b" anchorCtr="0" compatLnSpc="1">
            <a:prstTxWarp prst="textNoShape">
              <a:avLst/>
            </a:prstTxWarp>
          </a:bodyPr>
          <a:lstStyle>
            <a:lvl1pPr algn="r">
              <a:defRPr sz="1200"/>
            </a:lvl1pPr>
          </a:lstStyle>
          <a:p>
            <a:pPr>
              <a:defRPr/>
            </a:pPr>
            <a:fld id="{5E50A009-72FE-402F-869A-76C9D9A616CE}"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D2B2F0C-BF89-493A-6864-C5126DD16689}"/>
              </a:ext>
            </a:extLst>
          </p:cNvPr>
          <p:cNvSpPr>
            <a:spLocks noGrp="1"/>
          </p:cNvSpPr>
          <p:nvPr>
            <p:ph type="hdr" sz="quarter"/>
          </p:nvPr>
        </p:nvSpPr>
        <p:spPr>
          <a:xfrm>
            <a:off x="0" y="0"/>
            <a:ext cx="2946400" cy="496888"/>
          </a:xfrm>
          <a:prstGeom prst="rect">
            <a:avLst/>
          </a:prstGeom>
        </p:spPr>
        <p:txBody>
          <a:bodyPr vert="horz" lIns="92093" tIns="46047" rIns="92093" bIns="46047"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26C523BB-F9D1-0A35-13C9-A43A36316F37}"/>
              </a:ext>
            </a:extLst>
          </p:cNvPr>
          <p:cNvSpPr>
            <a:spLocks noGrp="1"/>
          </p:cNvSpPr>
          <p:nvPr>
            <p:ph type="dt" idx="1"/>
          </p:nvPr>
        </p:nvSpPr>
        <p:spPr>
          <a:xfrm>
            <a:off x="3849688" y="0"/>
            <a:ext cx="2946400" cy="496888"/>
          </a:xfrm>
          <a:prstGeom prst="rect">
            <a:avLst/>
          </a:prstGeom>
        </p:spPr>
        <p:txBody>
          <a:bodyPr vert="horz" lIns="92093" tIns="46047" rIns="92093" bIns="46047" rtlCol="0"/>
          <a:lstStyle>
            <a:lvl1pPr algn="r" eaLnBrk="1" hangingPunct="1">
              <a:defRPr sz="1200">
                <a:latin typeface="Arial" charset="0"/>
                <a:ea typeface="ＭＳ Ｐゴシック" pitchFamily="50" charset="-128"/>
              </a:defRPr>
            </a:lvl1pPr>
          </a:lstStyle>
          <a:p>
            <a:pPr>
              <a:defRPr/>
            </a:pPr>
            <a:fld id="{9BE6196A-3CD9-4892-A116-FE67FB572C90}" type="datetimeFigureOut">
              <a:rPr lang="ja-JP" altLang="en-US"/>
              <a:pPr>
                <a:defRPr/>
              </a:pPr>
              <a:t>2025/6/4</a:t>
            </a:fld>
            <a:endParaRPr lang="ja-JP" altLang="en-US"/>
          </a:p>
        </p:txBody>
      </p:sp>
      <p:sp>
        <p:nvSpPr>
          <p:cNvPr id="4" name="スライド イメージ プレースホルダー 3">
            <a:extLst>
              <a:ext uri="{FF2B5EF4-FFF2-40B4-BE49-F238E27FC236}">
                <a16:creationId xmlns:a16="http://schemas.microsoft.com/office/drawing/2014/main" id="{B3E36354-E0ED-9576-8E85-892FDB27CBB3}"/>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93" tIns="46047" rIns="92093" bIns="46047"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4EA65B88-EFA5-7D3E-9D9E-C326CD328992}"/>
              </a:ext>
            </a:extLst>
          </p:cNvPr>
          <p:cNvSpPr>
            <a:spLocks noGrp="1"/>
          </p:cNvSpPr>
          <p:nvPr>
            <p:ph type="body" sz="quarter" idx="3"/>
          </p:nvPr>
        </p:nvSpPr>
        <p:spPr>
          <a:xfrm>
            <a:off x="679450" y="4714875"/>
            <a:ext cx="5438775" cy="4467225"/>
          </a:xfrm>
          <a:prstGeom prst="rect">
            <a:avLst/>
          </a:prstGeom>
        </p:spPr>
        <p:txBody>
          <a:bodyPr vert="horz" lIns="92093" tIns="46047" rIns="92093" bIns="46047"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71BE8066-82AB-EABE-D313-B12029749D65}"/>
              </a:ext>
            </a:extLst>
          </p:cNvPr>
          <p:cNvSpPr>
            <a:spLocks noGrp="1"/>
          </p:cNvSpPr>
          <p:nvPr>
            <p:ph type="ftr" sz="quarter" idx="4"/>
          </p:nvPr>
        </p:nvSpPr>
        <p:spPr>
          <a:xfrm>
            <a:off x="0" y="9428163"/>
            <a:ext cx="2946400" cy="496887"/>
          </a:xfrm>
          <a:prstGeom prst="rect">
            <a:avLst/>
          </a:prstGeom>
        </p:spPr>
        <p:txBody>
          <a:bodyPr vert="horz" lIns="92093" tIns="46047" rIns="92093" bIns="46047"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E0905D4C-AD09-7516-5C84-D8E305D146B8}"/>
              </a:ext>
            </a:extLst>
          </p:cNvPr>
          <p:cNvSpPr>
            <a:spLocks noGrp="1"/>
          </p:cNvSpPr>
          <p:nvPr>
            <p:ph type="sldNum" sz="quarter" idx="5"/>
          </p:nvPr>
        </p:nvSpPr>
        <p:spPr>
          <a:xfrm>
            <a:off x="3849688" y="9428163"/>
            <a:ext cx="2946400" cy="496887"/>
          </a:xfrm>
          <a:prstGeom prst="rect">
            <a:avLst/>
          </a:prstGeom>
        </p:spPr>
        <p:txBody>
          <a:bodyPr vert="horz" wrap="square" lIns="92093" tIns="46047" rIns="92093" bIns="46047" numCol="1" anchor="b" anchorCtr="0" compatLnSpc="1">
            <a:prstTxWarp prst="textNoShape">
              <a:avLst/>
            </a:prstTxWarp>
          </a:bodyPr>
          <a:lstStyle>
            <a:lvl1pPr algn="r" eaLnBrk="1" hangingPunct="1">
              <a:defRPr sz="1200"/>
            </a:lvl1pPr>
          </a:lstStyle>
          <a:p>
            <a:pPr>
              <a:defRPr/>
            </a:pPr>
            <a:fld id="{BF900273-083A-4960-9AB2-83613B2C391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3186CE21-3571-D8EE-D664-358015791F7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BF7E93D-D4C0-61B9-737F-5F4D66D7B29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8111FC9-C16C-95C3-C1C2-7F8310E83E93}"/>
              </a:ext>
            </a:extLst>
          </p:cNvPr>
          <p:cNvSpPr>
            <a:spLocks noGrp="1" noChangeArrowheads="1"/>
          </p:cNvSpPr>
          <p:nvPr>
            <p:ph type="sldNum" sz="quarter" idx="12"/>
          </p:nvPr>
        </p:nvSpPr>
        <p:spPr>
          <a:ln/>
        </p:spPr>
        <p:txBody>
          <a:bodyPr/>
          <a:lstStyle>
            <a:lvl1pPr>
              <a:defRPr/>
            </a:lvl1pPr>
          </a:lstStyle>
          <a:p>
            <a:pPr>
              <a:defRPr/>
            </a:pPr>
            <a:fld id="{7C6912CE-CBF4-4D4A-9573-5F02D1131206}" type="slidenum">
              <a:rPr lang="en-US" altLang="ja-JP"/>
              <a:pPr>
                <a:defRPr/>
              </a:pPr>
              <a:t>‹#›</a:t>
            </a:fld>
            <a:endParaRPr lang="en-US" altLang="ja-JP"/>
          </a:p>
        </p:txBody>
      </p:sp>
    </p:spTree>
    <p:extLst>
      <p:ext uri="{BB962C8B-B14F-4D97-AF65-F5344CB8AC3E}">
        <p14:creationId xmlns:p14="http://schemas.microsoft.com/office/powerpoint/2010/main" val="15450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72E0E50-6739-F7E8-2827-E88943C5BD2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290533-A1DA-119D-5678-865AD06274E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D0C4FD7-7714-18DD-6515-47B2F8982FD8}"/>
              </a:ext>
            </a:extLst>
          </p:cNvPr>
          <p:cNvSpPr>
            <a:spLocks noGrp="1" noChangeArrowheads="1"/>
          </p:cNvSpPr>
          <p:nvPr>
            <p:ph type="sldNum" sz="quarter" idx="12"/>
          </p:nvPr>
        </p:nvSpPr>
        <p:spPr>
          <a:ln/>
        </p:spPr>
        <p:txBody>
          <a:bodyPr/>
          <a:lstStyle>
            <a:lvl1pPr>
              <a:defRPr/>
            </a:lvl1pPr>
          </a:lstStyle>
          <a:p>
            <a:pPr>
              <a:defRPr/>
            </a:pPr>
            <a:fld id="{3385C432-E180-4FCA-955D-9A0A8F77D854}" type="slidenum">
              <a:rPr lang="en-US" altLang="ja-JP"/>
              <a:pPr>
                <a:defRPr/>
              </a:pPr>
              <a:t>‹#›</a:t>
            </a:fld>
            <a:endParaRPr lang="en-US" altLang="ja-JP"/>
          </a:p>
        </p:txBody>
      </p:sp>
    </p:spTree>
    <p:extLst>
      <p:ext uri="{BB962C8B-B14F-4D97-AF65-F5344CB8AC3E}">
        <p14:creationId xmlns:p14="http://schemas.microsoft.com/office/powerpoint/2010/main" val="3783579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E49B259-740D-71FC-4575-A78C071B3E3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2FB67BE-A2C8-E3D7-2627-8C3230FCBD8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BC9F49E-058A-47BC-12FA-DAD7CA60C64D}"/>
              </a:ext>
            </a:extLst>
          </p:cNvPr>
          <p:cNvSpPr>
            <a:spLocks noGrp="1" noChangeArrowheads="1"/>
          </p:cNvSpPr>
          <p:nvPr>
            <p:ph type="sldNum" sz="quarter" idx="12"/>
          </p:nvPr>
        </p:nvSpPr>
        <p:spPr>
          <a:ln/>
        </p:spPr>
        <p:txBody>
          <a:bodyPr/>
          <a:lstStyle>
            <a:lvl1pPr>
              <a:defRPr/>
            </a:lvl1pPr>
          </a:lstStyle>
          <a:p>
            <a:pPr>
              <a:defRPr/>
            </a:pPr>
            <a:fld id="{C45CCA2C-5762-41CD-AF1C-2BC0C3AD9B23}" type="slidenum">
              <a:rPr lang="en-US" altLang="ja-JP"/>
              <a:pPr>
                <a:defRPr/>
              </a:pPr>
              <a:t>‹#›</a:t>
            </a:fld>
            <a:endParaRPr lang="en-US" altLang="ja-JP"/>
          </a:p>
        </p:txBody>
      </p:sp>
    </p:spTree>
    <p:extLst>
      <p:ext uri="{BB962C8B-B14F-4D97-AF65-F5344CB8AC3E}">
        <p14:creationId xmlns:p14="http://schemas.microsoft.com/office/powerpoint/2010/main" val="2902429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a:extLst>
              <a:ext uri="{FF2B5EF4-FFF2-40B4-BE49-F238E27FC236}">
                <a16:creationId xmlns:a16="http://schemas.microsoft.com/office/drawing/2014/main" id="{376969A7-0B14-7BFC-B999-2F739B4B4F0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E213E630-7EF5-BFF5-3C65-F91A152256E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38FC9BCA-A6B7-52E6-D74C-BD7F8986DA73}"/>
              </a:ext>
            </a:extLst>
          </p:cNvPr>
          <p:cNvSpPr>
            <a:spLocks noGrp="1" noChangeArrowheads="1"/>
          </p:cNvSpPr>
          <p:nvPr>
            <p:ph type="sldNum" sz="quarter" idx="12"/>
          </p:nvPr>
        </p:nvSpPr>
        <p:spPr>
          <a:ln/>
        </p:spPr>
        <p:txBody>
          <a:bodyPr/>
          <a:lstStyle>
            <a:lvl1pPr>
              <a:defRPr/>
            </a:lvl1pPr>
          </a:lstStyle>
          <a:p>
            <a:pPr>
              <a:defRPr/>
            </a:pPr>
            <a:fld id="{501F44A7-C7B7-434F-B363-6976B76D6089}" type="slidenum">
              <a:rPr lang="en-US" altLang="ja-JP"/>
              <a:pPr>
                <a:defRPr/>
              </a:pPr>
              <a:t>‹#›</a:t>
            </a:fld>
            <a:endParaRPr lang="en-US" altLang="ja-JP"/>
          </a:p>
        </p:txBody>
      </p:sp>
    </p:spTree>
    <p:extLst>
      <p:ext uri="{BB962C8B-B14F-4D97-AF65-F5344CB8AC3E}">
        <p14:creationId xmlns:p14="http://schemas.microsoft.com/office/powerpoint/2010/main" val="313150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6B5764A-27D8-81A0-7068-4677CD7B31A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0DA4995-8C54-D259-A354-9989ECD738A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3055A83-BCE1-F803-DBDB-DB48A46614A3}"/>
              </a:ext>
            </a:extLst>
          </p:cNvPr>
          <p:cNvSpPr>
            <a:spLocks noGrp="1" noChangeArrowheads="1"/>
          </p:cNvSpPr>
          <p:nvPr>
            <p:ph type="sldNum" sz="quarter" idx="12"/>
          </p:nvPr>
        </p:nvSpPr>
        <p:spPr>
          <a:ln/>
        </p:spPr>
        <p:txBody>
          <a:bodyPr/>
          <a:lstStyle>
            <a:lvl1pPr>
              <a:defRPr/>
            </a:lvl1pPr>
          </a:lstStyle>
          <a:p>
            <a:pPr>
              <a:defRPr/>
            </a:pPr>
            <a:fld id="{369C11DB-5C42-46CA-A783-3E4B6E63B583}" type="slidenum">
              <a:rPr lang="en-US" altLang="ja-JP"/>
              <a:pPr>
                <a:defRPr/>
              </a:pPr>
              <a:t>‹#›</a:t>
            </a:fld>
            <a:endParaRPr lang="en-US" altLang="ja-JP"/>
          </a:p>
        </p:txBody>
      </p:sp>
    </p:spTree>
    <p:extLst>
      <p:ext uri="{BB962C8B-B14F-4D97-AF65-F5344CB8AC3E}">
        <p14:creationId xmlns:p14="http://schemas.microsoft.com/office/powerpoint/2010/main" val="359037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BEFB1176-68FB-73EE-DA7F-87B68EC4F56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E01F8D7-31C3-3975-9F35-E4E43EF3C5C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31A24CA2-F470-B8E9-BA2B-77D226EABE9C}"/>
              </a:ext>
            </a:extLst>
          </p:cNvPr>
          <p:cNvSpPr>
            <a:spLocks noGrp="1" noChangeArrowheads="1"/>
          </p:cNvSpPr>
          <p:nvPr>
            <p:ph type="sldNum" sz="quarter" idx="12"/>
          </p:nvPr>
        </p:nvSpPr>
        <p:spPr>
          <a:ln/>
        </p:spPr>
        <p:txBody>
          <a:bodyPr/>
          <a:lstStyle>
            <a:lvl1pPr>
              <a:defRPr/>
            </a:lvl1pPr>
          </a:lstStyle>
          <a:p>
            <a:pPr>
              <a:defRPr/>
            </a:pPr>
            <a:fld id="{3DA7812E-1B3D-4850-8F15-D6841CA1C7EE}" type="slidenum">
              <a:rPr lang="en-US" altLang="ja-JP"/>
              <a:pPr>
                <a:defRPr/>
              </a:pPr>
              <a:t>‹#›</a:t>
            </a:fld>
            <a:endParaRPr lang="en-US" altLang="ja-JP"/>
          </a:p>
        </p:txBody>
      </p:sp>
    </p:spTree>
    <p:extLst>
      <p:ext uri="{BB962C8B-B14F-4D97-AF65-F5344CB8AC3E}">
        <p14:creationId xmlns:p14="http://schemas.microsoft.com/office/powerpoint/2010/main" val="55777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FBE9BCC-E74B-AA48-6AC9-9FAB8DD0B77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4BCE83E-3800-EA33-DB7C-BA4B998BEA9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21E9B05-10A3-CBD8-95DE-A7FD4F80D654}"/>
              </a:ext>
            </a:extLst>
          </p:cNvPr>
          <p:cNvSpPr>
            <a:spLocks noGrp="1" noChangeArrowheads="1"/>
          </p:cNvSpPr>
          <p:nvPr>
            <p:ph type="sldNum" sz="quarter" idx="12"/>
          </p:nvPr>
        </p:nvSpPr>
        <p:spPr>
          <a:ln/>
        </p:spPr>
        <p:txBody>
          <a:bodyPr/>
          <a:lstStyle>
            <a:lvl1pPr>
              <a:defRPr/>
            </a:lvl1pPr>
          </a:lstStyle>
          <a:p>
            <a:pPr>
              <a:defRPr/>
            </a:pPr>
            <a:fld id="{BF5B3E7D-1274-4A69-9B19-0F5E4A6658E7}" type="slidenum">
              <a:rPr lang="en-US" altLang="ja-JP"/>
              <a:pPr>
                <a:defRPr/>
              </a:pPr>
              <a:t>‹#›</a:t>
            </a:fld>
            <a:endParaRPr lang="en-US" altLang="ja-JP"/>
          </a:p>
        </p:txBody>
      </p:sp>
    </p:spTree>
    <p:extLst>
      <p:ext uri="{BB962C8B-B14F-4D97-AF65-F5344CB8AC3E}">
        <p14:creationId xmlns:p14="http://schemas.microsoft.com/office/powerpoint/2010/main" val="657387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65A495B9-C460-E4D0-155E-26052B83372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52E31A1E-AB99-9FAF-7FFB-ED34A7506E6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A22E7684-89F6-3A0B-4EC4-A5149FB24F4F}"/>
              </a:ext>
            </a:extLst>
          </p:cNvPr>
          <p:cNvSpPr>
            <a:spLocks noGrp="1" noChangeArrowheads="1"/>
          </p:cNvSpPr>
          <p:nvPr>
            <p:ph type="sldNum" sz="quarter" idx="12"/>
          </p:nvPr>
        </p:nvSpPr>
        <p:spPr>
          <a:ln/>
        </p:spPr>
        <p:txBody>
          <a:bodyPr/>
          <a:lstStyle>
            <a:lvl1pPr>
              <a:defRPr/>
            </a:lvl1pPr>
          </a:lstStyle>
          <a:p>
            <a:pPr>
              <a:defRPr/>
            </a:pPr>
            <a:fld id="{959C2ED3-D839-4011-A0B1-B563E8BF9C7F}" type="slidenum">
              <a:rPr lang="en-US" altLang="ja-JP"/>
              <a:pPr>
                <a:defRPr/>
              </a:pPr>
              <a:t>‹#›</a:t>
            </a:fld>
            <a:endParaRPr lang="en-US" altLang="ja-JP"/>
          </a:p>
        </p:txBody>
      </p:sp>
    </p:spTree>
    <p:extLst>
      <p:ext uri="{BB962C8B-B14F-4D97-AF65-F5344CB8AC3E}">
        <p14:creationId xmlns:p14="http://schemas.microsoft.com/office/powerpoint/2010/main" val="3526938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B15443B2-60D1-B72F-0D87-7D377B96C9E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86584CDE-68FD-5233-57DA-770FEE33032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E5E3D05-E9D4-312A-D534-8B95DCE223F5}"/>
              </a:ext>
            </a:extLst>
          </p:cNvPr>
          <p:cNvSpPr>
            <a:spLocks noGrp="1" noChangeArrowheads="1"/>
          </p:cNvSpPr>
          <p:nvPr>
            <p:ph type="sldNum" sz="quarter" idx="12"/>
          </p:nvPr>
        </p:nvSpPr>
        <p:spPr>
          <a:ln/>
        </p:spPr>
        <p:txBody>
          <a:bodyPr/>
          <a:lstStyle>
            <a:lvl1pPr>
              <a:defRPr/>
            </a:lvl1pPr>
          </a:lstStyle>
          <a:p>
            <a:pPr>
              <a:defRPr/>
            </a:pPr>
            <a:fld id="{7D1C75AD-A270-4D2F-A907-18AC7BE539A3}" type="slidenum">
              <a:rPr lang="en-US" altLang="ja-JP"/>
              <a:pPr>
                <a:defRPr/>
              </a:pPr>
              <a:t>‹#›</a:t>
            </a:fld>
            <a:endParaRPr lang="en-US" altLang="ja-JP"/>
          </a:p>
        </p:txBody>
      </p:sp>
    </p:spTree>
    <p:extLst>
      <p:ext uri="{BB962C8B-B14F-4D97-AF65-F5344CB8AC3E}">
        <p14:creationId xmlns:p14="http://schemas.microsoft.com/office/powerpoint/2010/main" val="104626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89A5D24-82AF-8346-D5FC-BEF421B9AFA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5AE0BA7E-205C-5250-7D37-57A6626A3F8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959B082-B2D6-0390-EB4E-AAE66FD8CA19}"/>
              </a:ext>
            </a:extLst>
          </p:cNvPr>
          <p:cNvSpPr>
            <a:spLocks noGrp="1" noChangeArrowheads="1"/>
          </p:cNvSpPr>
          <p:nvPr>
            <p:ph type="sldNum" sz="quarter" idx="12"/>
          </p:nvPr>
        </p:nvSpPr>
        <p:spPr>
          <a:ln/>
        </p:spPr>
        <p:txBody>
          <a:bodyPr/>
          <a:lstStyle>
            <a:lvl1pPr>
              <a:defRPr/>
            </a:lvl1pPr>
          </a:lstStyle>
          <a:p>
            <a:pPr>
              <a:defRPr/>
            </a:pPr>
            <a:fld id="{352F7DB0-A551-42F5-8FEE-1844A836BE37}" type="slidenum">
              <a:rPr lang="en-US" altLang="ja-JP"/>
              <a:pPr>
                <a:defRPr/>
              </a:pPr>
              <a:t>‹#›</a:t>
            </a:fld>
            <a:endParaRPr lang="en-US" altLang="ja-JP"/>
          </a:p>
        </p:txBody>
      </p:sp>
    </p:spTree>
    <p:extLst>
      <p:ext uri="{BB962C8B-B14F-4D97-AF65-F5344CB8AC3E}">
        <p14:creationId xmlns:p14="http://schemas.microsoft.com/office/powerpoint/2010/main" val="3699216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D0E18140-F172-1799-444E-2B0C7D66DAB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CC2C8AA-D95C-C05D-9FD9-ECD6C815341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34D8C6D-04B1-E015-12C6-C9DE0099F008}"/>
              </a:ext>
            </a:extLst>
          </p:cNvPr>
          <p:cNvSpPr>
            <a:spLocks noGrp="1" noChangeArrowheads="1"/>
          </p:cNvSpPr>
          <p:nvPr>
            <p:ph type="sldNum" sz="quarter" idx="12"/>
          </p:nvPr>
        </p:nvSpPr>
        <p:spPr>
          <a:ln/>
        </p:spPr>
        <p:txBody>
          <a:bodyPr/>
          <a:lstStyle>
            <a:lvl1pPr>
              <a:defRPr/>
            </a:lvl1pPr>
          </a:lstStyle>
          <a:p>
            <a:pPr>
              <a:defRPr/>
            </a:pPr>
            <a:fld id="{5DE07FBE-12B7-461B-BD0D-F10E24E0A3F2}" type="slidenum">
              <a:rPr lang="en-US" altLang="ja-JP"/>
              <a:pPr>
                <a:defRPr/>
              </a:pPr>
              <a:t>‹#›</a:t>
            </a:fld>
            <a:endParaRPr lang="en-US" altLang="ja-JP"/>
          </a:p>
        </p:txBody>
      </p:sp>
    </p:spTree>
    <p:extLst>
      <p:ext uri="{BB962C8B-B14F-4D97-AF65-F5344CB8AC3E}">
        <p14:creationId xmlns:p14="http://schemas.microsoft.com/office/powerpoint/2010/main" val="3889218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F25E8DA8-363F-0395-0F5F-9FF4C3A4EC5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3617258-0B3C-4ACB-261C-A8DCB28DE12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6A1A0B6-BC26-DBD3-8796-393D832BEAEC}"/>
              </a:ext>
            </a:extLst>
          </p:cNvPr>
          <p:cNvSpPr>
            <a:spLocks noGrp="1" noChangeArrowheads="1"/>
          </p:cNvSpPr>
          <p:nvPr>
            <p:ph type="sldNum" sz="quarter" idx="12"/>
          </p:nvPr>
        </p:nvSpPr>
        <p:spPr>
          <a:ln/>
        </p:spPr>
        <p:txBody>
          <a:bodyPr/>
          <a:lstStyle>
            <a:lvl1pPr>
              <a:defRPr/>
            </a:lvl1pPr>
          </a:lstStyle>
          <a:p>
            <a:pPr>
              <a:defRPr/>
            </a:pPr>
            <a:fld id="{0358714C-FE0E-4CC1-A5B5-9B725425A3EF}" type="slidenum">
              <a:rPr lang="en-US" altLang="ja-JP"/>
              <a:pPr>
                <a:defRPr/>
              </a:pPr>
              <a:t>‹#›</a:t>
            </a:fld>
            <a:endParaRPr lang="en-US" altLang="ja-JP"/>
          </a:p>
        </p:txBody>
      </p:sp>
    </p:spTree>
    <p:extLst>
      <p:ext uri="{BB962C8B-B14F-4D97-AF65-F5344CB8AC3E}">
        <p14:creationId xmlns:p14="http://schemas.microsoft.com/office/powerpoint/2010/main" val="84626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D71E682-74E3-1007-0ECC-3B874FC0AD4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05F38332-F418-0D0E-379F-2A83F448186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A944F16-3C04-7423-C316-4DA1B802910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BF4DEAA8-4EF0-FDE9-8119-49FEB84E8F05}"/>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1F10ED78-19E3-FF41-B093-0370994AA3E1}"/>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792F96-BF69-4D27-A605-3E60A95A3FF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a:extLst>
              <a:ext uri="{FF2B5EF4-FFF2-40B4-BE49-F238E27FC236}">
                <a16:creationId xmlns:a16="http://schemas.microsoft.com/office/drawing/2014/main" id="{D3023AE0-BB64-3D15-9F8A-7EB0E53036E8}"/>
              </a:ext>
            </a:extLst>
          </p:cNvPr>
          <p:cNvSpPr txBox="1">
            <a:spLocks noChangeArrowheads="1"/>
          </p:cNvSpPr>
          <p:nvPr/>
        </p:nvSpPr>
        <p:spPr bwMode="auto">
          <a:xfrm>
            <a:off x="4763" y="612775"/>
            <a:ext cx="9144000"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3600" b="1" dirty="0">
                <a:latin typeface="Meiryo UI" panose="020B0604030504040204" pitchFamily="50" charset="-128"/>
                <a:ea typeface="Meiryo UI" panose="020B0604030504040204" pitchFamily="50" charset="-128"/>
              </a:rPr>
              <a:t>令和７年度</a:t>
            </a:r>
            <a:endParaRPr lang="en-US" altLang="ja-JP" sz="36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b="1" dirty="0">
                <a:latin typeface="Meiryo UI" panose="020B0604030504040204" pitchFamily="50" charset="-128"/>
                <a:ea typeface="Meiryo UI" panose="020B0604030504040204" pitchFamily="50" charset="-128"/>
              </a:rPr>
              <a:t>石油供給構造高度化事業費のうち、</a:t>
            </a: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b="1" dirty="0">
                <a:latin typeface="Meiryo UI" panose="020B0604030504040204" pitchFamily="50" charset="-128"/>
                <a:ea typeface="Meiryo UI" panose="020B0604030504040204" pitchFamily="50" charset="-128"/>
              </a:rPr>
              <a:t>燃料等災害対応体制整備事業</a:t>
            </a: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b="1" dirty="0">
                <a:latin typeface="Meiryo UI" panose="020B0604030504040204" pitchFamily="50" charset="-128"/>
                <a:ea typeface="Meiryo UI" panose="020B0604030504040204" pitchFamily="50" charset="-128"/>
              </a:rPr>
              <a:t>（うち化石燃料等供給体制の強靱化支援事業）</a:t>
            </a: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b="1" dirty="0">
                <a:latin typeface="Meiryo UI" panose="020B0604030504040204" pitchFamily="50" charset="-128"/>
                <a:ea typeface="Meiryo UI" panose="020B0604030504040204" pitchFamily="50" charset="-128"/>
              </a:rPr>
              <a:t>（間接補助事業の名称を記載）</a:t>
            </a: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b="1" dirty="0">
                <a:latin typeface="Meiryo UI" panose="020B0604030504040204" pitchFamily="50" charset="-128"/>
                <a:ea typeface="Meiryo UI" panose="020B0604030504040204" pitchFamily="50" charset="-128"/>
              </a:rPr>
              <a:t>令和７年　〇月　〇日</a:t>
            </a: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b="1" dirty="0">
                <a:latin typeface="Meiryo UI" panose="020B0604030504040204" pitchFamily="50" charset="-128"/>
                <a:ea typeface="Meiryo UI" panose="020B0604030504040204" pitchFamily="50" charset="-128"/>
              </a:rPr>
              <a:t>〇〇株式会社</a:t>
            </a:r>
            <a:endParaRPr lang="en-US" altLang="ja-JP" b="1" dirty="0">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3600" b="1" dirty="0">
              <a:latin typeface="Meiryo UI" panose="020B0604030504040204" pitchFamily="50" charset="-128"/>
              <a:ea typeface="Meiryo UI" panose="020B0604030504040204" pitchFamily="50" charset="-128"/>
            </a:endParaRPr>
          </a:p>
        </p:txBody>
      </p:sp>
      <p:sp>
        <p:nvSpPr>
          <p:cNvPr id="4099" name="スライド番号プレースホルダー 1">
            <a:extLst>
              <a:ext uri="{FF2B5EF4-FFF2-40B4-BE49-F238E27FC236}">
                <a16:creationId xmlns:a16="http://schemas.microsoft.com/office/drawing/2014/main" id="{7B6C9EB6-EBD9-D838-6F33-7044FECC2D0A}"/>
              </a:ext>
            </a:extLst>
          </p:cNvPr>
          <p:cNvSpPr txBox="1">
            <a:spLocks noGrp="1"/>
          </p:cNvSpPr>
          <p:nvPr/>
        </p:nvSpPr>
        <p:spPr bwMode="auto">
          <a:xfrm>
            <a:off x="6975475" y="644842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6AAEB0F9-9604-43DA-91A8-105B60DFE0F2}" type="slidenum">
              <a:rPr lang="ja-JP" altLang="en-US" sz="2400" b="1">
                <a:solidFill>
                  <a:srgbClr val="898989"/>
                </a:solidFill>
                <a:cs typeface="Arial" panose="020B0604020202020204" pitchFamily="34" charset="0"/>
              </a:rPr>
              <a:pPr algn="r" eaLnBrk="1" hangingPunct="1">
                <a:spcBef>
                  <a:spcPct val="0"/>
                </a:spcBef>
                <a:buFontTx/>
                <a:buNone/>
              </a:pPr>
              <a:t>1</a:t>
            </a:fld>
            <a:endParaRPr lang="ja-JP" altLang="en-US" sz="2400" b="1">
              <a:solidFill>
                <a:srgbClr val="898989"/>
              </a:solidFill>
              <a:cs typeface="Arial" panose="020B0604020202020204" pitchFamily="34" charset="0"/>
            </a:endParaRPr>
          </a:p>
        </p:txBody>
      </p:sp>
      <p:sp>
        <p:nvSpPr>
          <p:cNvPr id="4100" name="テキスト ボックス 2">
            <a:extLst>
              <a:ext uri="{FF2B5EF4-FFF2-40B4-BE49-F238E27FC236}">
                <a16:creationId xmlns:a16="http://schemas.microsoft.com/office/drawing/2014/main" id="{AB513798-8D26-E19D-543D-2996EE465109}"/>
              </a:ext>
            </a:extLst>
          </p:cNvPr>
          <p:cNvSpPr txBox="1">
            <a:spLocks noChangeArrowheads="1"/>
          </p:cNvSpPr>
          <p:nvPr/>
        </p:nvSpPr>
        <p:spPr bwMode="auto">
          <a:xfrm>
            <a:off x="7308851" y="260350"/>
            <a:ext cx="1439614"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dirty="0">
                <a:latin typeface="ＭＳ Ｐゴシック" panose="020B0600070205080204" pitchFamily="50" charset="-128"/>
              </a:rPr>
              <a:t>テンプレート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1">
            <a:extLst>
              <a:ext uri="{FF2B5EF4-FFF2-40B4-BE49-F238E27FC236}">
                <a16:creationId xmlns:a16="http://schemas.microsoft.com/office/drawing/2014/main" id="{48EBDAA3-6250-25F8-9637-E2BA2AF7837F}"/>
              </a:ext>
            </a:extLst>
          </p:cNvPr>
          <p:cNvSpPr>
            <a:spLocks noGrp="1" noChangeArrowheads="1"/>
          </p:cNvSpPr>
          <p:nvPr>
            <p:ph type="sldNum" sz="quarter" idx="12"/>
          </p:nvPr>
        </p:nvSpPr>
        <p:spPr>
          <a:xfrm>
            <a:off x="8729663" y="6507163"/>
            <a:ext cx="414337" cy="32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B79C7F5E-3B8D-44D4-A996-84629C6CA005}" type="slidenum">
              <a:rPr lang="ja-JP" altLang="en-US" sz="1400" b="1" smtClean="0">
                <a:latin typeface="ＭＳ Ｐゴシック" panose="020B0600070205080204" pitchFamily="50" charset="-128"/>
              </a:rPr>
              <a:pPr algn="ctr">
                <a:spcBef>
                  <a:spcPct val="0"/>
                </a:spcBef>
                <a:buFontTx/>
                <a:buNone/>
              </a:pPr>
              <a:t>10</a:t>
            </a:fld>
            <a:endParaRPr lang="ja-JP" altLang="en-US" sz="1400" b="1">
              <a:latin typeface="ＭＳ Ｐゴシック" panose="020B0600070205080204" pitchFamily="50" charset="-128"/>
            </a:endParaRPr>
          </a:p>
        </p:txBody>
      </p:sp>
      <p:graphicFrame>
        <p:nvGraphicFramePr>
          <p:cNvPr id="3" name="表 2">
            <a:extLst>
              <a:ext uri="{FF2B5EF4-FFF2-40B4-BE49-F238E27FC236}">
                <a16:creationId xmlns:a16="http://schemas.microsoft.com/office/drawing/2014/main" id="{57A48188-9B05-9BC1-0328-7722C8D9D468}"/>
              </a:ext>
            </a:extLst>
          </p:cNvPr>
          <p:cNvGraphicFramePr>
            <a:graphicFrameLocks noGrp="1"/>
          </p:cNvGraphicFramePr>
          <p:nvPr/>
        </p:nvGraphicFramePr>
        <p:xfrm>
          <a:off x="428625" y="1495425"/>
          <a:ext cx="8331200" cy="4171950"/>
        </p:xfrm>
        <a:graphic>
          <a:graphicData uri="http://schemas.openxmlformats.org/drawingml/2006/table">
            <a:tbl>
              <a:tblPr>
                <a:tableStyleId>{5C22544A-7EE6-4342-B048-85BDC9FD1C3A}</a:tableStyleId>
              </a:tblPr>
              <a:tblGrid>
                <a:gridCol w="712025">
                  <a:extLst>
                    <a:ext uri="{9D8B030D-6E8A-4147-A177-3AD203B41FA5}">
                      <a16:colId xmlns:a16="http://schemas.microsoft.com/office/drawing/2014/main" val="20000"/>
                    </a:ext>
                  </a:extLst>
                </a:gridCol>
                <a:gridCol w="2732918">
                  <a:extLst>
                    <a:ext uri="{9D8B030D-6E8A-4147-A177-3AD203B41FA5}">
                      <a16:colId xmlns:a16="http://schemas.microsoft.com/office/drawing/2014/main" val="20001"/>
                    </a:ext>
                  </a:extLst>
                </a:gridCol>
                <a:gridCol w="827205">
                  <a:extLst>
                    <a:ext uri="{9D8B030D-6E8A-4147-A177-3AD203B41FA5}">
                      <a16:colId xmlns:a16="http://schemas.microsoft.com/office/drawing/2014/main" val="20002"/>
                    </a:ext>
                  </a:extLst>
                </a:gridCol>
                <a:gridCol w="827205">
                  <a:extLst>
                    <a:ext uri="{9D8B030D-6E8A-4147-A177-3AD203B41FA5}">
                      <a16:colId xmlns:a16="http://schemas.microsoft.com/office/drawing/2014/main" val="20003"/>
                    </a:ext>
                  </a:extLst>
                </a:gridCol>
                <a:gridCol w="827205">
                  <a:extLst>
                    <a:ext uri="{9D8B030D-6E8A-4147-A177-3AD203B41FA5}">
                      <a16:colId xmlns:a16="http://schemas.microsoft.com/office/drawing/2014/main" val="20004"/>
                    </a:ext>
                  </a:extLst>
                </a:gridCol>
                <a:gridCol w="827205">
                  <a:extLst>
                    <a:ext uri="{9D8B030D-6E8A-4147-A177-3AD203B41FA5}">
                      <a16:colId xmlns:a16="http://schemas.microsoft.com/office/drawing/2014/main" val="20005"/>
                    </a:ext>
                  </a:extLst>
                </a:gridCol>
                <a:gridCol w="1577436">
                  <a:extLst>
                    <a:ext uri="{9D8B030D-6E8A-4147-A177-3AD203B41FA5}">
                      <a16:colId xmlns:a16="http://schemas.microsoft.com/office/drawing/2014/main" val="20006"/>
                    </a:ext>
                  </a:extLst>
                </a:gridCol>
              </a:tblGrid>
              <a:tr h="216684">
                <a:tc gridSpan="7">
                  <a:txBody>
                    <a:bodyPr/>
                    <a:lstStyle/>
                    <a:p>
                      <a:pPr algn="ctr" fontAlgn="ctr"/>
                      <a:r>
                        <a:rPr lang="ja-JP" altLang="en-US" sz="1100" u="none" strike="noStrike" dirty="0">
                          <a:effectLst/>
                        </a:rPr>
                        <a:t>　</a:t>
                      </a:r>
                      <a:r>
                        <a:rPr lang="ja-JP" altLang="en-US" sz="1100" b="1" u="none" strike="noStrike" dirty="0">
                          <a:effectLst/>
                        </a:rPr>
                        <a:t>事 業 全 体 計 画</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41360">
                <a:tc>
                  <a:txBody>
                    <a:bodyPr/>
                    <a:lstStyle/>
                    <a:p>
                      <a:pPr algn="l"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tc>
                  <a:txBody>
                    <a:bodyPr/>
                    <a:lstStyle/>
                    <a:p>
                      <a:pPr algn="dist" fontAlgn="ctr"/>
                      <a:endParaRPr lang="ja-JP" altLang="en-US" sz="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tc>
                  <a:txBody>
                    <a:bodyPr/>
                    <a:lstStyle/>
                    <a:p>
                      <a:pPr algn="dist"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tc>
                  <a:txBody>
                    <a:bodyPr/>
                    <a:lstStyle/>
                    <a:p>
                      <a:pPr algn="dist"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tc>
                  <a:txBody>
                    <a:bodyPr/>
                    <a:lstStyle/>
                    <a:p>
                      <a:pPr algn="l"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tc>
                  <a:txBody>
                    <a:bodyPr/>
                    <a:lstStyle/>
                    <a:p>
                      <a:pPr algn="ctr"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tc>
                  <a:txBody>
                    <a:bodyPr/>
                    <a:lstStyle/>
                    <a:p>
                      <a:pPr algn="r" fontAlgn="ct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71030">
                <a:tc gridSpan="2">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900" u="none" strike="noStrike" dirty="0">
                          <a:effectLst/>
                        </a:rPr>
                        <a:t>令和７年度</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dirty="0">
                          <a:effectLst/>
                        </a:rPr>
                        <a:t>令和８年度</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令和９年度</a:t>
                      </a: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dirty="0">
                          <a:effectLst/>
                        </a:rPr>
                        <a:t>令和１０年度</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71031">
                <a:tc gridSpan="2">
                  <a:txBody>
                    <a:bodyPr/>
                    <a:lstStyle/>
                    <a:p>
                      <a:pPr algn="ctr" fontAlgn="ctr"/>
                      <a:r>
                        <a:rPr lang="ja-JP" altLang="en-US" sz="900" u="none" strike="noStrike" dirty="0">
                          <a:effectLst/>
                          <a:latin typeface="ＭＳ Ｐゴシック" panose="020B0600070205080204" pitchFamily="50" charset="-128"/>
                          <a:ea typeface="ＭＳ Ｐゴシック" panose="020B0600070205080204" pitchFamily="50" charset="-128"/>
                        </a:rPr>
                        <a:t>　</a:t>
                      </a:r>
                      <a:r>
                        <a:rPr lang="ja-JP" altLang="en-US" sz="900" b="1" u="none" strike="noStrike" dirty="0">
                          <a:effectLst/>
                          <a:latin typeface="ＭＳ Ｐゴシック" panose="020B0600070205080204" pitchFamily="50" charset="-128"/>
                          <a:ea typeface="ＭＳ Ｐゴシック" panose="020B0600070205080204" pitchFamily="50" charset="-128"/>
                        </a:rPr>
                        <a:t>全体計画</a:t>
                      </a:r>
                      <a:endParaRPr lang="en-US" altLang="ja-JP" sz="900" b="1" u="none" strike="noStrike" dirty="0">
                        <a:effectLst/>
                        <a:latin typeface="ＭＳ Ｐゴシック" panose="020B0600070205080204" pitchFamily="50" charset="-128"/>
                        <a:ea typeface="ＭＳ Ｐゴシック" panose="020B0600070205080204"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71030">
                <a:tc gridSpan="2">
                  <a:txBody>
                    <a:bodyPr/>
                    <a:lstStyle/>
                    <a:p>
                      <a:pPr algn="l" fontAlgn="ctr"/>
                      <a:r>
                        <a:rPr lang="ja-JP" altLang="en-US" sz="900" u="none" strike="noStrike" dirty="0">
                          <a:solidFill>
                            <a:schemeClr val="accent1"/>
                          </a:solidFill>
                          <a:effectLst/>
                        </a:rPr>
                        <a:t>　</a:t>
                      </a:r>
                      <a:r>
                        <a:rPr lang="ja-JP" altLang="en-US" sz="900" u="none" strike="noStrike" dirty="0">
                          <a:solidFill>
                            <a:srgbClr val="0070C0"/>
                          </a:solidFill>
                          <a:effectLst/>
                        </a:rPr>
                        <a:t>〇〇外力設定調査</a:t>
                      </a:r>
                      <a:endParaRPr lang="ja-JP" altLang="en-US" sz="900" b="0" i="0" u="none" strike="noStrike" dirty="0">
                        <a:solidFill>
                          <a:srgbClr val="0070C0"/>
                        </a:solidFill>
                        <a:effectLst/>
                        <a:latin typeface="游ゴシック" panose="020B0400000000000000" pitchFamily="50" charset="-128"/>
                        <a:ea typeface="游ゴシック" panose="020B0400000000000000"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mn-ea"/>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71030">
                <a:tc gridSpan="2">
                  <a:txBody>
                    <a:bodyPr/>
                    <a:lstStyle/>
                    <a:p>
                      <a:pPr algn="l" fontAlgn="ctr"/>
                      <a:r>
                        <a:rPr lang="ja-JP" altLang="en-US" sz="900" u="none" strike="noStrike" dirty="0">
                          <a:solidFill>
                            <a:schemeClr val="accent1"/>
                          </a:solidFill>
                          <a:effectLst/>
                        </a:rPr>
                        <a:t>　</a:t>
                      </a:r>
                      <a:r>
                        <a:rPr lang="ja-JP" altLang="en-US" sz="900" u="none" strike="noStrike" dirty="0">
                          <a:solidFill>
                            <a:srgbClr val="0070C0"/>
                          </a:solidFill>
                          <a:effectLst/>
                        </a:rPr>
                        <a:t>〇〇の対策の検討・設計</a:t>
                      </a:r>
                      <a:endParaRPr lang="ja-JP" altLang="en-US" sz="900" b="0" i="0" u="none" strike="noStrike" dirty="0">
                        <a:solidFill>
                          <a:srgbClr val="0070C0"/>
                        </a:solidFill>
                        <a:effectLst/>
                        <a:latin typeface="游ゴシック" panose="020B0400000000000000" pitchFamily="50" charset="-128"/>
                        <a:ea typeface="游ゴシック" panose="020B0400000000000000"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71030">
                <a:tc gridSpan="2">
                  <a:txBody>
                    <a:bodyPr/>
                    <a:lstStyle/>
                    <a:p>
                      <a:pPr algn="l" fontAlgn="ctr"/>
                      <a:r>
                        <a:rPr lang="ja-JP" altLang="en-US" sz="900" u="none" strike="noStrike" dirty="0">
                          <a:solidFill>
                            <a:schemeClr val="accent1"/>
                          </a:solidFill>
                          <a:effectLst/>
                        </a:rPr>
                        <a:t>　</a:t>
                      </a:r>
                      <a:r>
                        <a:rPr lang="ja-JP" altLang="en-US" sz="900" u="none" strike="noStrike" dirty="0">
                          <a:solidFill>
                            <a:srgbClr val="0070C0"/>
                          </a:solidFill>
                          <a:effectLst/>
                        </a:rPr>
                        <a:t>〇〇の対策工事</a:t>
                      </a:r>
                      <a:endParaRPr lang="ja-JP" altLang="en-US" sz="900" b="0" i="0" u="none" strike="noStrike" dirty="0">
                        <a:solidFill>
                          <a:srgbClr val="0070C0"/>
                        </a:solidFill>
                        <a:effectLst/>
                        <a:latin typeface="游ゴシック" panose="020B0400000000000000" pitchFamily="50" charset="-128"/>
                        <a:ea typeface="游ゴシック" panose="020B0400000000000000"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16697">
                <a:tc gridSpan="2">
                  <a:txBody>
                    <a:bodyPr/>
                    <a:lstStyle/>
                    <a:p>
                      <a:pPr algn="l" fontAlgn="ctr"/>
                      <a:r>
                        <a:rPr lang="ja-JP" altLang="en-US" sz="900" u="none" strike="noStrike" dirty="0">
                          <a:effectLst/>
                        </a:rPr>
                        <a:t>　・</a:t>
                      </a:r>
                    </a:p>
                    <a:p>
                      <a:pPr algn="l" fontAlgn="ctr"/>
                      <a:r>
                        <a:rPr lang="ja-JP" altLang="en-US" sz="900" b="0" i="0" u="none" strike="noStrike" dirty="0">
                          <a:solidFill>
                            <a:srgbClr val="000000"/>
                          </a:solidFill>
                          <a:effectLst/>
                          <a:latin typeface="游ゴシック" panose="020B0400000000000000" pitchFamily="50" charset="-128"/>
                          <a:ea typeface="+mn-ea"/>
                        </a:rPr>
                        <a:t>　・</a:t>
                      </a:r>
                    </a:p>
                    <a:p>
                      <a:pPr algn="l" fontAlgn="ctr"/>
                      <a:r>
                        <a:rPr lang="ja-JP" altLang="en-US" sz="900" b="0" i="0" u="none" strike="noStrike" dirty="0">
                          <a:solidFill>
                            <a:srgbClr val="000000"/>
                          </a:solidFill>
                          <a:effectLst/>
                          <a:latin typeface="游ゴシック" panose="020B0400000000000000" pitchFamily="50" charset="-128"/>
                          <a:ea typeface="+mn-ea"/>
                        </a:rPr>
                        <a:t>　・</a:t>
                      </a: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mn-ea"/>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71030">
                <a:tc gridSpan="2">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71030">
                <a:tc gridSpan="2">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61" marR="3661" marT="3662"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
        <p:nvSpPr>
          <p:cNvPr id="13398" name="テキスト ボックス 5">
            <a:extLst>
              <a:ext uri="{FF2B5EF4-FFF2-40B4-BE49-F238E27FC236}">
                <a16:creationId xmlns:a16="http://schemas.microsoft.com/office/drawing/2014/main" id="{E9CD233A-C064-FAE5-04D7-79ECF0F28342}"/>
              </a:ext>
            </a:extLst>
          </p:cNvPr>
          <p:cNvSpPr txBox="1">
            <a:spLocks noChangeArrowheads="1"/>
          </p:cNvSpPr>
          <p:nvPr/>
        </p:nvSpPr>
        <p:spPr bwMode="auto">
          <a:xfrm>
            <a:off x="3916363" y="2266950"/>
            <a:ext cx="2527300" cy="230188"/>
          </a:xfrm>
          <a:prstGeom prst="rect">
            <a:avLst/>
          </a:prstGeom>
          <a:noFill/>
          <a:ln w="1270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900">
                <a:solidFill>
                  <a:srgbClr val="FF0000"/>
                </a:solidFill>
                <a:latin typeface="ＭＳ Ｐゴシック" panose="020B0600070205080204" pitchFamily="50" charset="-128"/>
              </a:rPr>
              <a:t>1</a:t>
            </a:r>
            <a:r>
              <a:rPr lang="ja-JP" altLang="en-US" sz="900">
                <a:solidFill>
                  <a:srgbClr val="FF0000"/>
                </a:solidFill>
                <a:latin typeface="ＭＳ Ｐゴシック" panose="020B0600070205080204" pitchFamily="50" charset="-128"/>
              </a:rPr>
              <a:t>段目に工事全体工程（期間）を示して下さい。</a:t>
            </a:r>
            <a:endParaRPr lang="en-US" altLang="ja-JP" sz="900">
              <a:solidFill>
                <a:srgbClr val="FF0000"/>
              </a:solidFill>
              <a:latin typeface="ＭＳ Ｐゴシック" panose="020B0600070205080204" pitchFamily="50" charset="-128"/>
            </a:endParaRPr>
          </a:p>
        </p:txBody>
      </p:sp>
      <p:cxnSp>
        <p:nvCxnSpPr>
          <p:cNvPr id="10" name="直線コネクタ 9">
            <a:extLst>
              <a:ext uri="{FF2B5EF4-FFF2-40B4-BE49-F238E27FC236}">
                <a16:creationId xmlns:a16="http://schemas.microsoft.com/office/drawing/2014/main" id="{46ADBAE9-B9EC-7CED-3554-8AD026C8BCB9}"/>
              </a:ext>
            </a:extLst>
          </p:cNvPr>
          <p:cNvCxnSpPr>
            <a:cxnSpLocks/>
          </p:cNvCxnSpPr>
          <p:nvPr/>
        </p:nvCxnSpPr>
        <p:spPr>
          <a:xfrm>
            <a:off x="3916363" y="2524125"/>
            <a:ext cx="2301875" cy="0"/>
          </a:xfrm>
          <a:prstGeom prst="line">
            <a:avLst/>
          </a:prstGeom>
          <a:ln w="38100">
            <a:solidFill>
              <a:schemeClr val="tx1"/>
            </a:solidFill>
            <a:bevel/>
            <a:headEnd type="diamond" w="lg" len="lg"/>
            <a:tailEnd type="diamond" w="lg" len="lg"/>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DB9613BE-6853-AE43-789B-1DBE4D056463}"/>
              </a:ext>
            </a:extLst>
          </p:cNvPr>
          <p:cNvCxnSpPr/>
          <p:nvPr/>
        </p:nvCxnSpPr>
        <p:spPr>
          <a:xfrm>
            <a:off x="3916363" y="2924175"/>
            <a:ext cx="609600" cy="0"/>
          </a:xfrm>
          <a:prstGeom prst="line">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D2B72D99-8F3B-9E17-AA99-2F42D2998E96}"/>
              </a:ext>
            </a:extLst>
          </p:cNvPr>
          <p:cNvCxnSpPr/>
          <p:nvPr/>
        </p:nvCxnSpPr>
        <p:spPr>
          <a:xfrm>
            <a:off x="4703763" y="3435350"/>
            <a:ext cx="784225" cy="0"/>
          </a:xfrm>
          <a:prstGeom prst="line">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CAE8B254-A7AC-7ADC-C510-6FB1307008EE}"/>
              </a:ext>
            </a:extLst>
          </p:cNvPr>
          <p:cNvSpPr/>
          <p:nvPr/>
        </p:nvSpPr>
        <p:spPr>
          <a:xfrm>
            <a:off x="406400" y="3730625"/>
            <a:ext cx="8331200" cy="479425"/>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403" name="テキスト ボックス 16">
            <a:extLst>
              <a:ext uri="{FF2B5EF4-FFF2-40B4-BE49-F238E27FC236}">
                <a16:creationId xmlns:a16="http://schemas.microsoft.com/office/drawing/2014/main" id="{327DD53F-569A-6106-DD1B-52F540F9C042}"/>
              </a:ext>
            </a:extLst>
          </p:cNvPr>
          <p:cNvSpPr txBox="1">
            <a:spLocks noChangeArrowheads="1"/>
          </p:cNvSpPr>
          <p:nvPr/>
        </p:nvSpPr>
        <p:spPr bwMode="auto">
          <a:xfrm>
            <a:off x="3341688" y="3870325"/>
            <a:ext cx="1455737" cy="230188"/>
          </a:xfrm>
          <a:prstGeom prst="rect">
            <a:avLst/>
          </a:prstGeom>
          <a:noFill/>
          <a:ln w="1270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900">
                <a:solidFill>
                  <a:srgbClr val="FF0000"/>
                </a:solidFill>
                <a:latin typeface="ＭＳ Ｐゴシック" panose="020B0600070205080204" pitchFamily="50" charset="-128"/>
              </a:rPr>
              <a:t>今回申請行を赤枠で囲む</a:t>
            </a:r>
            <a:endParaRPr lang="en-US" altLang="ja-JP" sz="900">
              <a:solidFill>
                <a:srgbClr val="FF0000"/>
              </a:solidFill>
              <a:latin typeface="ＭＳ Ｐゴシック" panose="020B0600070205080204" pitchFamily="50" charset="-128"/>
            </a:endParaRPr>
          </a:p>
        </p:txBody>
      </p:sp>
      <p:sp>
        <p:nvSpPr>
          <p:cNvPr id="13404" name="テキスト ボックス 17">
            <a:extLst>
              <a:ext uri="{FF2B5EF4-FFF2-40B4-BE49-F238E27FC236}">
                <a16:creationId xmlns:a16="http://schemas.microsoft.com/office/drawing/2014/main" id="{1416C7B0-9BA5-8EFC-94EC-88AEDD273F55}"/>
              </a:ext>
            </a:extLst>
          </p:cNvPr>
          <p:cNvSpPr txBox="1">
            <a:spLocks noChangeArrowheads="1"/>
          </p:cNvSpPr>
          <p:nvPr/>
        </p:nvSpPr>
        <p:spPr bwMode="auto">
          <a:xfrm>
            <a:off x="384175" y="1065213"/>
            <a:ext cx="13430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３．事業工程　</a:t>
            </a:r>
          </a:p>
        </p:txBody>
      </p:sp>
      <p:sp>
        <p:nvSpPr>
          <p:cNvPr id="13405" name="テキスト ボックス 18">
            <a:extLst>
              <a:ext uri="{FF2B5EF4-FFF2-40B4-BE49-F238E27FC236}">
                <a16:creationId xmlns:a16="http://schemas.microsoft.com/office/drawing/2014/main" id="{01431411-B0F6-449F-30BD-1916DD400189}"/>
              </a:ext>
            </a:extLst>
          </p:cNvPr>
          <p:cNvSpPr txBox="1">
            <a:spLocks noChangeArrowheads="1"/>
          </p:cNvSpPr>
          <p:nvPr/>
        </p:nvSpPr>
        <p:spPr bwMode="auto">
          <a:xfrm>
            <a:off x="384175" y="1387475"/>
            <a:ext cx="14065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（１）全体工程　</a:t>
            </a:r>
          </a:p>
        </p:txBody>
      </p:sp>
      <p:sp>
        <p:nvSpPr>
          <p:cNvPr id="13406" name="テキスト ボックス 19">
            <a:extLst>
              <a:ext uri="{FF2B5EF4-FFF2-40B4-BE49-F238E27FC236}">
                <a16:creationId xmlns:a16="http://schemas.microsoft.com/office/drawing/2014/main" id="{5EF30B58-41C2-0EEA-0305-A024D637042F}"/>
              </a:ext>
            </a:extLst>
          </p:cNvPr>
          <p:cNvSpPr txBox="1">
            <a:spLocks noChangeArrowheads="1"/>
          </p:cNvSpPr>
          <p:nvPr/>
        </p:nvSpPr>
        <p:spPr bwMode="auto">
          <a:xfrm>
            <a:off x="4787900" y="2760663"/>
            <a:ext cx="1908175" cy="369887"/>
          </a:xfrm>
          <a:prstGeom prst="rect">
            <a:avLst/>
          </a:prstGeom>
          <a:noFill/>
          <a:ln w="1270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900">
                <a:solidFill>
                  <a:srgbClr val="FF0000"/>
                </a:solidFill>
                <a:latin typeface="ＭＳ Ｐゴシック" panose="020B0600070205080204" pitchFamily="50" charset="-128"/>
              </a:rPr>
              <a:t>下段に工事等の全体に占める割合を記載してください。</a:t>
            </a:r>
            <a:endParaRPr lang="en-US" altLang="ja-JP" sz="900">
              <a:solidFill>
                <a:srgbClr val="FF0000"/>
              </a:solidFill>
              <a:latin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7C236D36-7FB0-5760-B43D-7F86F25B8EFD}"/>
              </a:ext>
            </a:extLst>
          </p:cNvPr>
          <p:cNvCxnSpPr>
            <a:cxnSpLocks/>
          </p:cNvCxnSpPr>
          <p:nvPr/>
        </p:nvCxnSpPr>
        <p:spPr>
          <a:xfrm>
            <a:off x="5521325" y="3975100"/>
            <a:ext cx="836613" cy="0"/>
          </a:xfrm>
          <a:prstGeom prst="line">
            <a:avLst/>
          </a:prstGeom>
          <a:ln w="31750">
            <a:prstDash val="solid"/>
            <a:headEnd type="arrow"/>
            <a:tailEnd type="arrow"/>
          </a:ln>
        </p:spPr>
        <p:style>
          <a:lnRef idx="1">
            <a:schemeClr val="accent1"/>
          </a:lnRef>
          <a:fillRef idx="0">
            <a:schemeClr val="accent1"/>
          </a:fillRef>
          <a:effectRef idx="0">
            <a:schemeClr val="accent1"/>
          </a:effectRef>
          <a:fontRef idx="minor">
            <a:schemeClr val="tx1"/>
          </a:fontRef>
        </p:style>
      </p:cxnSp>
      <p:sp>
        <p:nvSpPr>
          <p:cNvPr id="13408" name="テキスト ボックス 21">
            <a:extLst>
              <a:ext uri="{FF2B5EF4-FFF2-40B4-BE49-F238E27FC236}">
                <a16:creationId xmlns:a16="http://schemas.microsoft.com/office/drawing/2014/main" id="{2B4CEF96-1ACF-E171-70EE-A33D6B510234}"/>
              </a:ext>
            </a:extLst>
          </p:cNvPr>
          <p:cNvSpPr txBox="1">
            <a:spLocks noChangeArrowheads="1"/>
          </p:cNvSpPr>
          <p:nvPr/>
        </p:nvSpPr>
        <p:spPr bwMode="auto">
          <a:xfrm>
            <a:off x="5521325" y="3703638"/>
            <a:ext cx="1908175" cy="231775"/>
          </a:xfrm>
          <a:prstGeom prst="rect">
            <a:avLst/>
          </a:prstGeom>
          <a:noFill/>
          <a:ln w="1270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900">
                <a:solidFill>
                  <a:srgbClr val="FF0000"/>
                </a:solidFill>
                <a:latin typeface="ＭＳ Ｐゴシック" panose="020B0600070205080204" pitchFamily="50" charset="-128"/>
              </a:rPr>
              <a:t>必要に応じて記載して下さい。</a:t>
            </a:r>
            <a:endParaRPr lang="en-US" altLang="ja-JP" sz="900">
              <a:solidFill>
                <a:srgbClr val="FF0000"/>
              </a:solidFill>
              <a:latin typeface="ＭＳ Ｐゴシック" panose="020B0600070205080204" pitchFamily="50" charset="-128"/>
            </a:endParaRPr>
          </a:p>
        </p:txBody>
      </p:sp>
      <p:sp>
        <p:nvSpPr>
          <p:cNvPr id="13409" name="テキスト ボックス 15">
            <a:extLst>
              <a:ext uri="{FF2B5EF4-FFF2-40B4-BE49-F238E27FC236}">
                <a16:creationId xmlns:a16="http://schemas.microsoft.com/office/drawing/2014/main" id="{6AE7DA46-00EF-39EC-5692-1806347F5977}"/>
              </a:ext>
            </a:extLst>
          </p:cNvPr>
          <p:cNvSpPr txBox="1">
            <a:spLocks noChangeArrowheads="1"/>
          </p:cNvSpPr>
          <p:nvPr/>
        </p:nvSpPr>
        <p:spPr bwMode="auto">
          <a:xfrm>
            <a:off x="3797300" y="2962275"/>
            <a:ext cx="8667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a:solidFill>
                  <a:srgbClr val="FF0000"/>
                </a:solidFill>
              </a:rPr>
              <a:t>○○</a:t>
            </a:r>
            <a:r>
              <a:rPr lang="en-US" altLang="ja-JP" sz="900">
                <a:solidFill>
                  <a:srgbClr val="FF0000"/>
                </a:solidFill>
              </a:rPr>
              <a:t>%</a:t>
            </a:r>
            <a:endParaRPr lang="ja-JP" altLang="en-US" sz="900">
              <a:solidFill>
                <a:srgbClr val="FF0000"/>
              </a:solidFill>
            </a:endParaRPr>
          </a:p>
        </p:txBody>
      </p:sp>
      <p:sp>
        <p:nvSpPr>
          <p:cNvPr id="13410" name="テキスト ボックス 22">
            <a:extLst>
              <a:ext uri="{FF2B5EF4-FFF2-40B4-BE49-F238E27FC236}">
                <a16:creationId xmlns:a16="http://schemas.microsoft.com/office/drawing/2014/main" id="{F3B82FD6-32DD-754D-F7A9-B192DCF29535}"/>
              </a:ext>
            </a:extLst>
          </p:cNvPr>
          <p:cNvSpPr txBox="1">
            <a:spLocks noChangeArrowheads="1"/>
          </p:cNvSpPr>
          <p:nvPr/>
        </p:nvSpPr>
        <p:spPr bwMode="auto">
          <a:xfrm>
            <a:off x="4635500" y="3476625"/>
            <a:ext cx="8667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a:solidFill>
                  <a:srgbClr val="FF0000"/>
                </a:solidFill>
              </a:rPr>
              <a:t>○○</a:t>
            </a:r>
            <a:r>
              <a:rPr lang="en-US" altLang="ja-JP" sz="900">
                <a:solidFill>
                  <a:srgbClr val="FF0000"/>
                </a:solidFill>
              </a:rPr>
              <a:t>%</a:t>
            </a:r>
            <a:endParaRPr lang="ja-JP" altLang="en-US" sz="900">
              <a:solidFill>
                <a:srgbClr val="FF0000"/>
              </a:solidFill>
            </a:endParaRPr>
          </a:p>
        </p:txBody>
      </p:sp>
      <p:sp>
        <p:nvSpPr>
          <p:cNvPr id="13411" name="テキスト ボックス 24">
            <a:extLst>
              <a:ext uri="{FF2B5EF4-FFF2-40B4-BE49-F238E27FC236}">
                <a16:creationId xmlns:a16="http://schemas.microsoft.com/office/drawing/2014/main" id="{0822E7B6-6C42-DC2E-0BBC-796E383A2B4A}"/>
              </a:ext>
            </a:extLst>
          </p:cNvPr>
          <p:cNvSpPr txBox="1">
            <a:spLocks noChangeArrowheads="1"/>
          </p:cNvSpPr>
          <p:nvPr/>
        </p:nvSpPr>
        <p:spPr bwMode="auto">
          <a:xfrm>
            <a:off x="5529263" y="3963988"/>
            <a:ext cx="8667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a:solidFill>
                  <a:srgbClr val="FF0000"/>
                </a:solidFill>
              </a:rPr>
              <a:t>○○</a:t>
            </a:r>
            <a:r>
              <a:rPr lang="en-US" altLang="ja-JP" sz="900">
                <a:solidFill>
                  <a:srgbClr val="FF0000"/>
                </a:solidFill>
              </a:rPr>
              <a:t>%</a:t>
            </a:r>
            <a:endParaRPr lang="ja-JP" altLang="en-US" sz="900">
              <a:solidFill>
                <a:srgbClr val="FF0000"/>
              </a:solidFill>
            </a:endParaRPr>
          </a:p>
        </p:txBody>
      </p:sp>
      <p:sp>
        <p:nvSpPr>
          <p:cNvPr id="13412" name="テキスト ボックス 25">
            <a:extLst>
              <a:ext uri="{FF2B5EF4-FFF2-40B4-BE49-F238E27FC236}">
                <a16:creationId xmlns:a16="http://schemas.microsoft.com/office/drawing/2014/main" id="{499FFF5D-0C8D-88FF-A9A8-B86DD14D8746}"/>
              </a:ext>
            </a:extLst>
          </p:cNvPr>
          <p:cNvSpPr txBox="1">
            <a:spLocks noChangeArrowheads="1"/>
          </p:cNvSpPr>
          <p:nvPr/>
        </p:nvSpPr>
        <p:spPr bwMode="auto">
          <a:xfrm>
            <a:off x="5741988" y="1119188"/>
            <a:ext cx="2297112" cy="646112"/>
          </a:xfrm>
          <a:prstGeom prst="rect">
            <a:avLst/>
          </a:prstGeom>
          <a:solidFill>
            <a:schemeClr val="bg1">
              <a:alpha val="50195"/>
            </a:schemeClr>
          </a:solidFill>
          <a:ln w="12700">
            <a:solidFill>
              <a:srgbClr val="FF0000"/>
            </a:solidFill>
            <a:prstDash val="dash"/>
            <a:miter lim="800000"/>
            <a:headEnd/>
            <a:tailEnd/>
          </a:ln>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900">
                <a:solidFill>
                  <a:srgbClr val="FF0000"/>
                </a:solidFill>
                <a:latin typeface="ＭＳ Ｐゴシック" panose="020B0600070205080204" pitchFamily="50" charset="-128"/>
              </a:rPr>
              <a:t>・２ 申請事業概要の</a:t>
            </a:r>
            <a:r>
              <a:rPr lang="en-US" altLang="ja-JP" sz="900">
                <a:solidFill>
                  <a:srgbClr val="FF0000"/>
                </a:solidFill>
                <a:latin typeface="ＭＳ Ｐゴシック" panose="020B0600070205080204" pitchFamily="50" charset="-128"/>
              </a:rPr>
              <a:t>(6)</a:t>
            </a:r>
            <a:r>
              <a:rPr lang="en-US" altLang="zh-TW" sz="900">
                <a:solidFill>
                  <a:srgbClr val="FF0000"/>
                </a:solidFill>
                <a:latin typeface="ＭＳ Ｐゴシック" panose="020B0600070205080204" pitchFamily="50" charset="-128"/>
              </a:rPr>
              <a:t> </a:t>
            </a:r>
            <a:r>
              <a:rPr lang="zh-TW" altLang="en-US" sz="900">
                <a:solidFill>
                  <a:srgbClr val="FF0000"/>
                </a:solidFill>
                <a:latin typeface="ＭＳ Ｐゴシック" panose="020B0600070205080204" pitchFamily="50" charset="-128"/>
              </a:rPr>
              <a:t>事業全体計画</a:t>
            </a:r>
            <a:r>
              <a:rPr lang="ja-JP" altLang="en-US" sz="900">
                <a:solidFill>
                  <a:srgbClr val="FF0000"/>
                </a:solidFill>
                <a:latin typeface="ＭＳ Ｐゴシック" panose="020B0600070205080204" pitchFamily="50" charset="-128"/>
              </a:rPr>
              <a:t>の内容をもれなく記載する。</a:t>
            </a:r>
          </a:p>
          <a:p>
            <a:pPr>
              <a:spcBef>
                <a:spcPct val="0"/>
              </a:spcBef>
              <a:buFontTx/>
              <a:buNone/>
            </a:pPr>
            <a:r>
              <a:rPr lang="ja-JP" altLang="en-US" sz="900">
                <a:solidFill>
                  <a:srgbClr val="FF0000"/>
                </a:solidFill>
                <a:latin typeface="ＭＳ Ｐゴシック" panose="020B0600070205080204" pitchFamily="50" charset="-128"/>
              </a:rPr>
              <a:t>・来年度以降の概ねの見込みがあれば合わせて記載する。</a:t>
            </a:r>
            <a:endParaRPr lang="zh-TW" altLang="en-US" sz="900">
              <a:solidFill>
                <a:srgbClr val="FF0000"/>
              </a:solidFill>
              <a:latin typeface="ＭＳ Ｐゴシック" panose="020B060007020508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1">
            <a:extLst>
              <a:ext uri="{FF2B5EF4-FFF2-40B4-BE49-F238E27FC236}">
                <a16:creationId xmlns:a16="http://schemas.microsoft.com/office/drawing/2014/main" id="{127A574D-9E1E-8D47-C24E-4E6C61425388}"/>
              </a:ext>
            </a:extLst>
          </p:cNvPr>
          <p:cNvSpPr>
            <a:spLocks noGrp="1" noChangeArrowheads="1"/>
          </p:cNvSpPr>
          <p:nvPr>
            <p:ph type="sldNum" sz="quarter" idx="12"/>
          </p:nvPr>
        </p:nvSpPr>
        <p:spPr>
          <a:xfrm>
            <a:off x="8729663" y="6534150"/>
            <a:ext cx="414337" cy="32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63C3561-E9A3-4F38-B2D9-35A913BE0570}" type="slidenum">
              <a:rPr lang="ja-JP" altLang="en-US" sz="1400" b="1" smtClean="0">
                <a:latin typeface="ＭＳ Ｐゴシック" panose="020B0600070205080204" pitchFamily="50" charset="-128"/>
              </a:rPr>
              <a:pPr>
                <a:spcBef>
                  <a:spcPct val="0"/>
                </a:spcBef>
                <a:buFontTx/>
                <a:buNone/>
              </a:pPr>
              <a:t>11</a:t>
            </a:fld>
            <a:endParaRPr lang="ja-JP" altLang="en-US" sz="1400" b="1">
              <a:latin typeface="ＭＳ Ｐゴシック" panose="020B0600070205080204" pitchFamily="50" charset="-128"/>
            </a:endParaRPr>
          </a:p>
        </p:txBody>
      </p:sp>
      <p:sp>
        <p:nvSpPr>
          <p:cNvPr id="14339" name="テキスト ボックス 17">
            <a:extLst>
              <a:ext uri="{FF2B5EF4-FFF2-40B4-BE49-F238E27FC236}">
                <a16:creationId xmlns:a16="http://schemas.microsoft.com/office/drawing/2014/main" id="{9BC72DEE-A0A9-466F-2016-50137E8004FF}"/>
              </a:ext>
            </a:extLst>
          </p:cNvPr>
          <p:cNvSpPr txBox="1">
            <a:spLocks noChangeArrowheads="1"/>
          </p:cNvSpPr>
          <p:nvPr/>
        </p:nvSpPr>
        <p:spPr bwMode="auto">
          <a:xfrm>
            <a:off x="384175" y="1065213"/>
            <a:ext cx="31273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　</a:t>
            </a:r>
          </a:p>
        </p:txBody>
      </p:sp>
      <p:sp>
        <p:nvSpPr>
          <p:cNvPr id="14340" name="テキスト ボックス 18">
            <a:extLst>
              <a:ext uri="{FF2B5EF4-FFF2-40B4-BE49-F238E27FC236}">
                <a16:creationId xmlns:a16="http://schemas.microsoft.com/office/drawing/2014/main" id="{C7875A1F-68AA-63F2-E1EA-CCC8B0A62684}"/>
              </a:ext>
            </a:extLst>
          </p:cNvPr>
          <p:cNvSpPr txBox="1">
            <a:spLocks noChangeArrowheads="1"/>
          </p:cNvSpPr>
          <p:nvPr/>
        </p:nvSpPr>
        <p:spPr bwMode="auto">
          <a:xfrm>
            <a:off x="384175" y="1387475"/>
            <a:ext cx="20383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（２）今年度工事工程　</a:t>
            </a:r>
          </a:p>
        </p:txBody>
      </p:sp>
      <p:sp>
        <p:nvSpPr>
          <p:cNvPr id="14341" name="テキスト ボックス 1">
            <a:extLst>
              <a:ext uri="{FF2B5EF4-FFF2-40B4-BE49-F238E27FC236}">
                <a16:creationId xmlns:a16="http://schemas.microsoft.com/office/drawing/2014/main" id="{9AF30029-5717-9B1E-AA01-11A5F94C7C61}"/>
              </a:ext>
            </a:extLst>
          </p:cNvPr>
          <p:cNvSpPr txBox="1">
            <a:spLocks noChangeArrowheads="1"/>
          </p:cNvSpPr>
          <p:nvPr/>
        </p:nvSpPr>
        <p:spPr bwMode="auto">
          <a:xfrm>
            <a:off x="5710238" y="266700"/>
            <a:ext cx="2814637" cy="277813"/>
          </a:xfrm>
          <a:prstGeom prst="rect">
            <a:avLst/>
          </a:prstGeom>
          <a:solidFill>
            <a:schemeClr val="bg1">
              <a:alpha val="50195"/>
            </a:schemeClr>
          </a:solidFill>
          <a:ln w="12700">
            <a:solidFill>
              <a:srgbClr val="FF0000"/>
            </a:solidFill>
            <a:prstDash val="dash"/>
            <a:miter lim="800000"/>
            <a:headEnd/>
            <a:tailEnd/>
          </a:ln>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200">
                <a:solidFill>
                  <a:srgbClr val="FF0000"/>
                </a:solidFill>
                <a:latin typeface="ＭＳ Ｐゴシック" panose="020B0600070205080204" pitchFamily="50" charset="-128"/>
              </a:rPr>
              <a:t>本申請工事について、内訳を記載する。</a:t>
            </a:r>
            <a:endParaRPr lang="en-US" altLang="ja-JP" sz="1200">
              <a:solidFill>
                <a:srgbClr val="FF0000"/>
              </a:solidFill>
              <a:latin typeface="ＭＳ Ｐゴシック" panose="020B0600070205080204" pitchFamily="50" charset="-128"/>
            </a:endParaRPr>
          </a:p>
        </p:txBody>
      </p:sp>
      <p:graphicFrame>
        <p:nvGraphicFramePr>
          <p:cNvPr id="5" name="表 4">
            <a:extLst>
              <a:ext uri="{FF2B5EF4-FFF2-40B4-BE49-F238E27FC236}">
                <a16:creationId xmlns:a16="http://schemas.microsoft.com/office/drawing/2014/main" id="{CF4A165A-F007-8E4F-71B3-F7542A42BDB1}"/>
              </a:ext>
            </a:extLst>
          </p:cNvPr>
          <p:cNvGraphicFramePr>
            <a:graphicFrameLocks noGrp="1"/>
          </p:cNvGraphicFramePr>
          <p:nvPr/>
        </p:nvGraphicFramePr>
        <p:xfrm>
          <a:off x="539750" y="1916113"/>
          <a:ext cx="8135938" cy="4249737"/>
        </p:xfrm>
        <a:graphic>
          <a:graphicData uri="http://schemas.openxmlformats.org/drawingml/2006/table">
            <a:tbl>
              <a:tblPr>
                <a:tableStyleId>{5C22544A-7EE6-4342-B048-85BDC9FD1C3A}</a:tableStyleId>
              </a:tblPr>
              <a:tblGrid>
                <a:gridCol w="675622">
                  <a:extLst>
                    <a:ext uri="{9D8B030D-6E8A-4147-A177-3AD203B41FA5}">
                      <a16:colId xmlns:a16="http://schemas.microsoft.com/office/drawing/2014/main" val="20000"/>
                    </a:ext>
                  </a:extLst>
                </a:gridCol>
                <a:gridCol w="2593196">
                  <a:extLst>
                    <a:ext uri="{9D8B030D-6E8A-4147-A177-3AD203B41FA5}">
                      <a16:colId xmlns:a16="http://schemas.microsoft.com/office/drawing/2014/main" val="20001"/>
                    </a:ext>
                  </a:extLst>
                </a:gridCol>
                <a:gridCol w="873634">
                  <a:extLst>
                    <a:ext uri="{9D8B030D-6E8A-4147-A177-3AD203B41FA5}">
                      <a16:colId xmlns:a16="http://schemas.microsoft.com/office/drawing/2014/main" val="20002"/>
                    </a:ext>
                  </a:extLst>
                </a:gridCol>
                <a:gridCol w="796643">
                  <a:extLst>
                    <a:ext uri="{9D8B030D-6E8A-4147-A177-3AD203B41FA5}">
                      <a16:colId xmlns:a16="http://schemas.microsoft.com/office/drawing/2014/main" val="20003"/>
                    </a:ext>
                  </a:extLst>
                </a:gridCol>
                <a:gridCol w="873886">
                  <a:extLst>
                    <a:ext uri="{9D8B030D-6E8A-4147-A177-3AD203B41FA5}">
                      <a16:colId xmlns:a16="http://schemas.microsoft.com/office/drawing/2014/main" val="20004"/>
                    </a:ext>
                  </a:extLst>
                </a:gridCol>
                <a:gridCol w="826169">
                  <a:extLst>
                    <a:ext uri="{9D8B030D-6E8A-4147-A177-3AD203B41FA5}">
                      <a16:colId xmlns:a16="http://schemas.microsoft.com/office/drawing/2014/main" val="20005"/>
                    </a:ext>
                  </a:extLst>
                </a:gridCol>
                <a:gridCol w="1496787">
                  <a:extLst>
                    <a:ext uri="{9D8B030D-6E8A-4147-A177-3AD203B41FA5}">
                      <a16:colId xmlns:a16="http://schemas.microsoft.com/office/drawing/2014/main" val="20006"/>
                    </a:ext>
                  </a:extLst>
                </a:gridCol>
              </a:tblGrid>
              <a:tr h="308775">
                <a:tc gridSpan="7">
                  <a:txBody>
                    <a:bodyPr/>
                    <a:lstStyle/>
                    <a:p>
                      <a:pPr algn="ctr" fontAlgn="ctr"/>
                      <a:r>
                        <a:rPr lang="ja-JP" altLang="en-US" sz="1800" b="1" u="none" strike="noStrike" dirty="0">
                          <a:solidFill>
                            <a:srgbClr val="0070C0"/>
                          </a:solidFill>
                          <a:effectLst/>
                        </a:rPr>
                        <a:t>〇〇の対策工事（今年度事業の事業名を記載）</a:t>
                      </a:r>
                      <a:r>
                        <a:rPr lang="ja-JP" altLang="en-US" sz="1800" b="1" u="none" strike="noStrike" dirty="0">
                          <a:solidFill>
                            <a:schemeClr val="tx1"/>
                          </a:solidFill>
                          <a:effectLst/>
                        </a:rPr>
                        <a:t>に関する工程表</a:t>
                      </a:r>
                      <a:endParaRPr lang="ja-JP" altLang="en-US" sz="18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4882" marR="4882" marT="4884" marB="0" anchor="c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40234">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tc>
                  <a:txBody>
                    <a:bodyPr/>
                    <a:lstStyle/>
                    <a:p>
                      <a:pPr algn="dist" fontAlgn="ct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tc>
                  <a:txBody>
                    <a:bodyPr/>
                    <a:lstStyle/>
                    <a:p>
                      <a:pPr algn="ctr"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tc>
                  <a:txBody>
                    <a:bodyPr/>
                    <a:lstStyle/>
                    <a:p>
                      <a:pPr algn="ctr"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tc>
                  <a:txBody>
                    <a:bodyPr/>
                    <a:lstStyle/>
                    <a:p>
                      <a:pPr algn="r"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tc>
                  <a:txBody>
                    <a:bodyPr/>
                    <a:lstStyle/>
                    <a:p>
                      <a:pPr algn="r"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tc>
                  <a:txBody>
                    <a:bodyPr/>
                    <a:lstStyle/>
                    <a:p>
                      <a:pPr algn="r"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12150">
                <a:tc gridSpan="2">
                  <a:txBody>
                    <a:bodyPr/>
                    <a:lstStyle/>
                    <a:p>
                      <a:pPr algn="ctr" fontAlgn="ctr"/>
                      <a:r>
                        <a:rPr lang="ja-JP" altLang="en-US" sz="1200" u="none" strike="noStrike" dirty="0">
                          <a:effectLst/>
                        </a:rPr>
                        <a:t>上段： 対策工事名</a:t>
                      </a:r>
                      <a:endParaRPr lang="en-US" altLang="ja-JP" sz="1200" u="none" strike="noStrike" dirty="0">
                        <a:effectLst/>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下段：全体に占める割合</a:t>
                      </a: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4">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令和７年度</a:t>
                      </a: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6</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月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9</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月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月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月</a:t>
                      </a: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3" marR="4883" marT="4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3" marR="4883" marT="4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3" marR="4883" marT="4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55511">
                <a:tc gridSpan="2">
                  <a:txBody>
                    <a:bodyPr/>
                    <a:lstStyle/>
                    <a:p>
                      <a:pPr algn="ctr" fontAlgn="ctr"/>
                      <a:r>
                        <a:rPr lang="ja-JP" altLang="en-US" sz="1200" u="none" strike="noStrike" dirty="0">
                          <a:effectLst/>
                          <a:latin typeface="ＭＳ Ｐゴシック" panose="020B0600070205080204" pitchFamily="50" charset="-128"/>
                          <a:ea typeface="ＭＳ Ｐゴシック" panose="020B0600070205080204" pitchFamily="50" charset="-128"/>
                        </a:rPr>
                        <a:t>　</a:t>
                      </a:r>
                      <a:r>
                        <a:rPr lang="ja-JP" altLang="en-US" sz="1200" b="1" u="none" strike="noStrike" dirty="0">
                          <a:effectLst/>
                          <a:latin typeface="ＭＳ Ｐゴシック" panose="020B0600070205080204" pitchFamily="50" charset="-128"/>
                          <a:ea typeface="ＭＳ Ｐゴシック" panose="020B0600070205080204" pitchFamily="50" charset="-128"/>
                        </a:rPr>
                        <a:t>全体計画</a:t>
                      </a:r>
                      <a:endParaRPr lang="en-US" altLang="ja-JP" sz="1200" b="1" u="none" strike="noStrike" dirty="0">
                        <a:effectLst/>
                        <a:latin typeface="ＭＳ Ｐゴシック" panose="020B0600070205080204" pitchFamily="50" charset="-128"/>
                        <a:ea typeface="ＭＳ Ｐゴシック" panose="020B0600070205080204" pitchFamily="50" charset="-128"/>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55511">
                <a:tc gridSpan="2">
                  <a:txBody>
                    <a:bodyPr/>
                    <a:lstStyle/>
                    <a:p>
                      <a:pPr algn="l" fontAlgn="ctr"/>
                      <a:r>
                        <a:rPr lang="ja-JP" altLang="en-US" sz="1200" u="none" strike="noStrike" dirty="0">
                          <a:effectLst/>
                        </a:rPr>
                        <a:t>　○○の対策工事</a:t>
                      </a:r>
                      <a:r>
                        <a:rPr lang="en-US" altLang="ja-JP" sz="1200" u="none" strike="noStrike" dirty="0">
                          <a:effectLst/>
                        </a:rPr>
                        <a:t>1</a:t>
                      </a:r>
                      <a:endParaRPr lang="ja-JP" altLang="en-US" sz="1200" u="none" strike="noStrike" dirty="0">
                        <a:effectLst/>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a:effectLst/>
                        </a:rPr>
                        <a:t>　</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mn-ea"/>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55511">
                <a:tc gridSpan="2">
                  <a:txBody>
                    <a:bodyPr/>
                    <a:lstStyle/>
                    <a:p>
                      <a:pPr algn="l" fontAlgn="ctr"/>
                      <a:r>
                        <a:rPr lang="ja-JP" altLang="en-US" sz="1200" u="none" strike="noStrike" dirty="0">
                          <a:effectLst/>
                        </a:rPr>
                        <a:t>　○○の対策工事</a:t>
                      </a:r>
                      <a:r>
                        <a:rPr lang="en-US" altLang="ja-JP" sz="1200" u="none" strike="noStrike" dirty="0">
                          <a:effectLst/>
                        </a:rPr>
                        <a:t>2</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a:effectLst/>
                        </a:rPr>
                        <a:t>　</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55511">
                <a:tc gridSpan="2">
                  <a:txBody>
                    <a:bodyPr/>
                    <a:lstStyle/>
                    <a:p>
                      <a:pPr algn="l" fontAlgn="ctr"/>
                      <a:r>
                        <a:rPr lang="ja-JP" altLang="en-US" sz="1200" u="none" strike="noStrike" dirty="0">
                          <a:effectLst/>
                        </a:rPr>
                        <a:t>　○○の対策工事</a:t>
                      </a:r>
                      <a:r>
                        <a:rPr lang="en-US" altLang="ja-JP" sz="1200" u="none" strike="noStrike" dirty="0">
                          <a:effectLst/>
                        </a:rPr>
                        <a:t>3</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u="none" strike="noStrike">
                          <a:effectLst/>
                        </a:rPr>
                        <a:t>　</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a:effectLst/>
                        </a:rPr>
                        <a:t>　</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55511">
                <a:tc gridSpan="2">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a:effectLst/>
                        </a:rPr>
                        <a:t>　</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mn-ea"/>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55511">
                <a:tc gridSpan="2">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55511">
                <a:tc gridSpan="2">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882" marR="4882" marT="488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
        <p:nvSpPr>
          <p:cNvPr id="14422" name="テキスト ボックス 5">
            <a:extLst>
              <a:ext uri="{FF2B5EF4-FFF2-40B4-BE49-F238E27FC236}">
                <a16:creationId xmlns:a16="http://schemas.microsoft.com/office/drawing/2014/main" id="{1914BD53-901F-B6FC-754B-A19B247584BB}"/>
              </a:ext>
            </a:extLst>
          </p:cNvPr>
          <p:cNvSpPr txBox="1">
            <a:spLocks noChangeArrowheads="1"/>
          </p:cNvSpPr>
          <p:nvPr/>
        </p:nvSpPr>
        <p:spPr bwMode="auto">
          <a:xfrm>
            <a:off x="2630488" y="2997200"/>
            <a:ext cx="3097212" cy="254000"/>
          </a:xfrm>
          <a:prstGeom prst="rect">
            <a:avLst/>
          </a:prstGeom>
          <a:noFill/>
          <a:ln w="1270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000">
                <a:solidFill>
                  <a:srgbClr val="FF0000"/>
                </a:solidFill>
                <a:latin typeface="ＭＳ Ｐゴシック" panose="020B0600070205080204" pitchFamily="50" charset="-128"/>
              </a:rPr>
              <a:t>1</a:t>
            </a:r>
            <a:r>
              <a:rPr lang="ja-JP" altLang="en-US" sz="1000">
                <a:solidFill>
                  <a:srgbClr val="FF0000"/>
                </a:solidFill>
                <a:latin typeface="ＭＳ Ｐゴシック" panose="020B0600070205080204" pitchFamily="50" charset="-128"/>
              </a:rPr>
              <a:t>段目に今年度の全体工程（期間）を示して下さい。</a:t>
            </a:r>
            <a:endParaRPr lang="en-US" altLang="ja-JP" sz="1000">
              <a:solidFill>
                <a:srgbClr val="FF0000"/>
              </a:solidFill>
              <a:latin typeface="ＭＳ Ｐゴシック" panose="020B0600070205080204" pitchFamily="50" charset="-128"/>
            </a:endParaRPr>
          </a:p>
        </p:txBody>
      </p:sp>
      <p:cxnSp>
        <p:nvCxnSpPr>
          <p:cNvPr id="7" name="直線コネクタ 6">
            <a:extLst>
              <a:ext uri="{FF2B5EF4-FFF2-40B4-BE49-F238E27FC236}">
                <a16:creationId xmlns:a16="http://schemas.microsoft.com/office/drawing/2014/main" id="{24A4FDD9-F27D-43AD-A490-911C8EB534EE}"/>
              </a:ext>
            </a:extLst>
          </p:cNvPr>
          <p:cNvCxnSpPr>
            <a:cxnSpLocks/>
          </p:cNvCxnSpPr>
          <p:nvPr/>
        </p:nvCxnSpPr>
        <p:spPr>
          <a:xfrm>
            <a:off x="4225925" y="3284538"/>
            <a:ext cx="1930400" cy="0"/>
          </a:xfrm>
          <a:prstGeom prst="line">
            <a:avLst/>
          </a:prstGeom>
          <a:ln w="38100">
            <a:solidFill>
              <a:schemeClr val="tx1"/>
            </a:solidFill>
            <a:bevel/>
            <a:headEnd type="diamond" w="lg" len="lg"/>
            <a:tailEnd type="diamond" w="lg" len="lg"/>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9D5DB520-8833-1C9E-4AF8-F81AA929CB56}"/>
              </a:ext>
            </a:extLst>
          </p:cNvPr>
          <p:cNvSpPr txBox="1"/>
          <p:nvPr/>
        </p:nvSpPr>
        <p:spPr>
          <a:xfrm>
            <a:off x="5572125" y="3444875"/>
            <a:ext cx="3392488" cy="254000"/>
          </a:xfrm>
          <a:prstGeom prst="rect">
            <a:avLst/>
          </a:prstGeom>
          <a:noFill/>
          <a:ln w="12700">
            <a:solidFill>
              <a:srgbClr val="FF0000"/>
            </a:solidFill>
            <a:prstDash val="dash"/>
          </a:ln>
        </p:spPr>
        <p:txBody>
          <a:bodyPr>
            <a:spAutoFit/>
          </a:bodyPr>
          <a:lstStyle/>
          <a:p>
            <a:pPr>
              <a:defRPr/>
            </a:pPr>
            <a:r>
              <a:rPr lang="ja-JP" altLang="en-US" sz="1050" dirty="0">
                <a:solidFill>
                  <a:srgbClr val="FF0000"/>
                </a:solidFill>
                <a:latin typeface="ＭＳ Ｐゴシック" panose="020B0600070205080204" pitchFamily="50" charset="-128"/>
              </a:rPr>
              <a:t>下段に工事等の全体に占める割合を記載してください。</a:t>
            </a:r>
            <a:endParaRPr lang="en-US" altLang="ja-JP" sz="1050" dirty="0">
              <a:solidFill>
                <a:srgbClr val="FF0000"/>
              </a:solidFill>
              <a:latin typeface="ＭＳ Ｐゴシック" panose="020B0600070205080204" pitchFamily="50" charset="-128"/>
            </a:endParaRPr>
          </a:p>
        </p:txBody>
      </p:sp>
      <p:grpSp>
        <p:nvGrpSpPr>
          <p:cNvPr id="14425" name="グループ化 10">
            <a:extLst>
              <a:ext uri="{FF2B5EF4-FFF2-40B4-BE49-F238E27FC236}">
                <a16:creationId xmlns:a16="http://schemas.microsoft.com/office/drawing/2014/main" id="{6C36A550-07F6-9E30-F360-BC6D66F630FC}"/>
              </a:ext>
            </a:extLst>
          </p:cNvPr>
          <p:cNvGrpSpPr>
            <a:grpSpLocks/>
          </p:cNvGrpSpPr>
          <p:nvPr/>
        </p:nvGrpSpPr>
        <p:grpSpPr bwMode="auto">
          <a:xfrm>
            <a:off x="3960813" y="3582988"/>
            <a:ext cx="1293812" cy="276225"/>
            <a:chOff x="5385261" y="3048555"/>
            <a:chExt cx="1293327" cy="276999"/>
          </a:xfrm>
        </p:grpSpPr>
        <p:cxnSp>
          <p:nvCxnSpPr>
            <p:cNvPr id="15" name="直線コネクタ 14">
              <a:extLst>
                <a:ext uri="{FF2B5EF4-FFF2-40B4-BE49-F238E27FC236}">
                  <a16:creationId xmlns:a16="http://schemas.microsoft.com/office/drawing/2014/main" id="{A3644E07-4FC0-9B8C-19F0-99B5ABBBBDEE}"/>
                </a:ext>
              </a:extLst>
            </p:cNvPr>
            <p:cNvCxnSpPr>
              <a:cxnSpLocks/>
            </p:cNvCxnSpPr>
            <p:nvPr/>
          </p:nvCxnSpPr>
          <p:spPr>
            <a:xfrm flipV="1">
              <a:off x="5385261" y="3062882"/>
              <a:ext cx="1293327" cy="0"/>
            </a:xfrm>
            <a:prstGeom prst="line">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14433" name="テキスト ボックス 15">
              <a:extLst>
                <a:ext uri="{FF2B5EF4-FFF2-40B4-BE49-F238E27FC236}">
                  <a16:creationId xmlns:a16="http://schemas.microsoft.com/office/drawing/2014/main" id="{14E45D21-7ACB-F9BC-E52F-FFC564B0C0C5}"/>
                </a:ext>
              </a:extLst>
            </p:cNvPr>
            <p:cNvSpPr txBox="1">
              <a:spLocks noChangeArrowheads="1"/>
            </p:cNvSpPr>
            <p:nvPr/>
          </p:nvSpPr>
          <p:spPr bwMode="auto">
            <a:xfrm>
              <a:off x="5522884" y="3048555"/>
              <a:ext cx="1155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200">
                  <a:solidFill>
                    <a:srgbClr val="FF0000"/>
                  </a:solidFill>
                </a:rPr>
                <a:t>○○</a:t>
              </a:r>
              <a:r>
                <a:rPr lang="en-US" altLang="ja-JP" sz="1200">
                  <a:solidFill>
                    <a:srgbClr val="FF0000"/>
                  </a:solidFill>
                </a:rPr>
                <a:t>%</a:t>
              </a:r>
              <a:endParaRPr lang="ja-JP" altLang="en-US" sz="1200">
                <a:solidFill>
                  <a:srgbClr val="FF0000"/>
                </a:solidFill>
              </a:endParaRPr>
            </a:p>
          </p:txBody>
        </p:sp>
      </p:grpSp>
      <p:grpSp>
        <p:nvGrpSpPr>
          <p:cNvPr id="14426" name="グループ化 16">
            <a:extLst>
              <a:ext uri="{FF2B5EF4-FFF2-40B4-BE49-F238E27FC236}">
                <a16:creationId xmlns:a16="http://schemas.microsoft.com/office/drawing/2014/main" id="{06F1587D-6D37-6304-BFEC-1E1D6A321CD0}"/>
              </a:ext>
            </a:extLst>
          </p:cNvPr>
          <p:cNvGrpSpPr>
            <a:grpSpLocks/>
          </p:cNvGrpSpPr>
          <p:nvPr/>
        </p:nvGrpSpPr>
        <p:grpSpPr bwMode="auto">
          <a:xfrm>
            <a:off x="4856163" y="4013200"/>
            <a:ext cx="1293812" cy="276225"/>
            <a:chOff x="5385261" y="3048555"/>
            <a:chExt cx="1293327" cy="276999"/>
          </a:xfrm>
        </p:grpSpPr>
        <p:cxnSp>
          <p:nvCxnSpPr>
            <p:cNvPr id="18" name="直線コネクタ 17">
              <a:extLst>
                <a:ext uri="{FF2B5EF4-FFF2-40B4-BE49-F238E27FC236}">
                  <a16:creationId xmlns:a16="http://schemas.microsoft.com/office/drawing/2014/main" id="{C29A5A24-59F7-1650-1565-D2E59C1E1CD8}"/>
                </a:ext>
              </a:extLst>
            </p:cNvPr>
            <p:cNvCxnSpPr>
              <a:cxnSpLocks/>
            </p:cNvCxnSpPr>
            <p:nvPr/>
          </p:nvCxnSpPr>
          <p:spPr>
            <a:xfrm flipV="1">
              <a:off x="5385261" y="3062883"/>
              <a:ext cx="1293327" cy="0"/>
            </a:xfrm>
            <a:prstGeom prst="line">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14431" name="テキスト ボックス 18">
              <a:extLst>
                <a:ext uri="{FF2B5EF4-FFF2-40B4-BE49-F238E27FC236}">
                  <a16:creationId xmlns:a16="http://schemas.microsoft.com/office/drawing/2014/main" id="{1B12377C-3D70-72AE-4D0F-B2355074D66D}"/>
                </a:ext>
              </a:extLst>
            </p:cNvPr>
            <p:cNvSpPr txBox="1">
              <a:spLocks noChangeArrowheads="1"/>
            </p:cNvSpPr>
            <p:nvPr/>
          </p:nvSpPr>
          <p:spPr bwMode="auto">
            <a:xfrm>
              <a:off x="5522884" y="3048555"/>
              <a:ext cx="1155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200">
                  <a:solidFill>
                    <a:srgbClr val="FF0000"/>
                  </a:solidFill>
                </a:rPr>
                <a:t>○○</a:t>
              </a:r>
              <a:r>
                <a:rPr lang="en-US" altLang="ja-JP" sz="1200">
                  <a:solidFill>
                    <a:srgbClr val="FF0000"/>
                  </a:solidFill>
                </a:rPr>
                <a:t>%</a:t>
              </a:r>
              <a:endParaRPr lang="ja-JP" altLang="en-US" sz="1200">
                <a:solidFill>
                  <a:srgbClr val="FF0000"/>
                </a:solidFill>
              </a:endParaRPr>
            </a:p>
          </p:txBody>
        </p:sp>
      </p:grpSp>
      <p:grpSp>
        <p:nvGrpSpPr>
          <p:cNvPr id="14427" name="グループ化 19">
            <a:extLst>
              <a:ext uri="{FF2B5EF4-FFF2-40B4-BE49-F238E27FC236}">
                <a16:creationId xmlns:a16="http://schemas.microsoft.com/office/drawing/2014/main" id="{368AF076-2503-B743-5A2A-59370804D583}"/>
              </a:ext>
            </a:extLst>
          </p:cNvPr>
          <p:cNvGrpSpPr>
            <a:grpSpLocks/>
          </p:cNvGrpSpPr>
          <p:nvPr/>
        </p:nvGrpSpPr>
        <p:grpSpPr bwMode="auto">
          <a:xfrm>
            <a:off x="5513388" y="4491038"/>
            <a:ext cx="1293812" cy="276225"/>
            <a:chOff x="5385261" y="3048555"/>
            <a:chExt cx="1293327" cy="276999"/>
          </a:xfrm>
        </p:grpSpPr>
        <p:cxnSp>
          <p:nvCxnSpPr>
            <p:cNvPr id="22" name="直線コネクタ 21">
              <a:extLst>
                <a:ext uri="{FF2B5EF4-FFF2-40B4-BE49-F238E27FC236}">
                  <a16:creationId xmlns:a16="http://schemas.microsoft.com/office/drawing/2014/main" id="{C93E41BF-B84D-66E9-6783-3F7882F56199}"/>
                </a:ext>
              </a:extLst>
            </p:cNvPr>
            <p:cNvCxnSpPr>
              <a:cxnSpLocks/>
            </p:cNvCxnSpPr>
            <p:nvPr/>
          </p:nvCxnSpPr>
          <p:spPr>
            <a:xfrm flipV="1">
              <a:off x="5385261" y="3062882"/>
              <a:ext cx="1293327" cy="0"/>
            </a:xfrm>
            <a:prstGeom prst="line">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14429" name="テキスト ボックス 22">
              <a:extLst>
                <a:ext uri="{FF2B5EF4-FFF2-40B4-BE49-F238E27FC236}">
                  <a16:creationId xmlns:a16="http://schemas.microsoft.com/office/drawing/2014/main" id="{4A7DCC14-1994-0068-E7FE-6830CBBAC906}"/>
                </a:ext>
              </a:extLst>
            </p:cNvPr>
            <p:cNvSpPr txBox="1">
              <a:spLocks noChangeArrowheads="1"/>
            </p:cNvSpPr>
            <p:nvPr/>
          </p:nvSpPr>
          <p:spPr bwMode="auto">
            <a:xfrm>
              <a:off x="5522884" y="3048555"/>
              <a:ext cx="1155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200">
                  <a:solidFill>
                    <a:srgbClr val="FF0000"/>
                  </a:solidFill>
                </a:rPr>
                <a:t>○○</a:t>
              </a:r>
              <a:r>
                <a:rPr lang="en-US" altLang="ja-JP" sz="1200">
                  <a:solidFill>
                    <a:srgbClr val="FF0000"/>
                  </a:solidFill>
                </a:rPr>
                <a:t>%</a:t>
              </a:r>
              <a:endParaRPr lang="ja-JP" altLang="en-US" sz="1200">
                <a:solidFill>
                  <a:srgbClr val="FF0000"/>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a:extLst>
              <a:ext uri="{FF2B5EF4-FFF2-40B4-BE49-F238E27FC236}">
                <a16:creationId xmlns:a16="http://schemas.microsoft.com/office/drawing/2014/main" id="{A166F53B-B4ED-CEB6-B8BB-2430416B2CC9}"/>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4</a:t>
            </a:r>
            <a:r>
              <a:rPr lang="ja-JP" altLang="en-US" sz="4000" b="1">
                <a:latin typeface="Meiryo UI" panose="020B0604030504040204" pitchFamily="50" charset="-128"/>
                <a:ea typeface="Meiryo UI" panose="020B0604030504040204" pitchFamily="50" charset="-128"/>
              </a:rPr>
              <a:t>．補助金申請額</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15363" name="スライド番号プレースホルダー 3">
            <a:extLst>
              <a:ext uri="{FF2B5EF4-FFF2-40B4-BE49-F238E27FC236}">
                <a16:creationId xmlns:a16="http://schemas.microsoft.com/office/drawing/2014/main" id="{164B522B-6B6F-3D15-2AA9-746DEAD189AA}"/>
              </a:ext>
            </a:extLst>
          </p:cNvPr>
          <p:cNvSpPr>
            <a:spLocks noGrp="1"/>
          </p:cNvSpPr>
          <p:nvPr>
            <p:ph type="sldNum" sz="quarter" idx="12"/>
          </p:nvPr>
        </p:nvSpPr>
        <p:spPr>
          <a:xfrm>
            <a:off x="8686800" y="6505575"/>
            <a:ext cx="442913"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CCAC3BB6-7CA4-454C-BB40-CF72D29003E7}" type="slidenum">
              <a:rPr lang="en-US" altLang="ja-JP" sz="1400" smtClean="0"/>
              <a:pPr algn="ctr">
                <a:spcBef>
                  <a:spcPct val="0"/>
                </a:spcBef>
                <a:buFontTx/>
                <a:buNone/>
              </a:pPr>
              <a:t>12</a:t>
            </a:fld>
            <a:endParaRPr lang="en-US" altLang="ja-JP"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1">
            <a:extLst>
              <a:ext uri="{FF2B5EF4-FFF2-40B4-BE49-F238E27FC236}">
                <a16:creationId xmlns:a16="http://schemas.microsoft.com/office/drawing/2014/main" id="{BC7095CD-E9D5-6256-6532-07D5679C9FB8}"/>
              </a:ext>
            </a:extLst>
          </p:cNvPr>
          <p:cNvSpPr>
            <a:spLocks noGrp="1" noChangeArrowheads="1"/>
          </p:cNvSpPr>
          <p:nvPr>
            <p:ph type="sldNum" sz="quarter" idx="12"/>
          </p:nvPr>
        </p:nvSpPr>
        <p:spPr>
          <a:xfrm>
            <a:off x="8729663" y="6580188"/>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FA5BBE2-5029-4C22-9B65-F04DD11F19CF}" type="slidenum">
              <a:rPr lang="ja-JP" altLang="en-US" sz="1400" b="1" smtClean="0">
                <a:latin typeface="ＭＳ Ｐゴシック" panose="020B0600070205080204" pitchFamily="50" charset="-128"/>
              </a:rPr>
              <a:pPr>
                <a:spcBef>
                  <a:spcPct val="0"/>
                </a:spcBef>
                <a:buFontTx/>
                <a:buNone/>
              </a:pPr>
              <a:t>13</a:t>
            </a:fld>
            <a:endParaRPr lang="ja-JP" altLang="en-US" sz="1400" b="1">
              <a:latin typeface="ＭＳ Ｐゴシック" panose="020B0600070205080204" pitchFamily="50" charset="-128"/>
            </a:endParaRPr>
          </a:p>
        </p:txBody>
      </p:sp>
      <p:sp>
        <p:nvSpPr>
          <p:cNvPr id="16387" name="テキスト ボックス 2">
            <a:extLst>
              <a:ext uri="{FF2B5EF4-FFF2-40B4-BE49-F238E27FC236}">
                <a16:creationId xmlns:a16="http://schemas.microsoft.com/office/drawing/2014/main" id="{B27CF3E7-1A55-F34D-E96D-21DFE31D2A72}"/>
              </a:ext>
            </a:extLst>
          </p:cNvPr>
          <p:cNvSpPr txBox="1">
            <a:spLocks noChangeArrowheads="1"/>
          </p:cNvSpPr>
          <p:nvPr/>
        </p:nvSpPr>
        <p:spPr bwMode="auto">
          <a:xfrm>
            <a:off x="382588" y="1063625"/>
            <a:ext cx="1600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４．補助金申請額</a:t>
            </a:r>
          </a:p>
        </p:txBody>
      </p:sp>
      <p:graphicFrame>
        <p:nvGraphicFramePr>
          <p:cNvPr id="5" name="表 4">
            <a:extLst>
              <a:ext uri="{FF2B5EF4-FFF2-40B4-BE49-F238E27FC236}">
                <a16:creationId xmlns:a16="http://schemas.microsoft.com/office/drawing/2014/main" id="{219D1F7F-190C-5147-DB61-AB53B24929C8}"/>
              </a:ext>
            </a:extLst>
          </p:cNvPr>
          <p:cNvGraphicFramePr>
            <a:graphicFrameLocks noGrp="1"/>
          </p:cNvGraphicFramePr>
          <p:nvPr/>
        </p:nvGraphicFramePr>
        <p:xfrm>
          <a:off x="682625" y="1776413"/>
          <a:ext cx="7875588" cy="3867150"/>
        </p:xfrm>
        <a:graphic>
          <a:graphicData uri="http://schemas.openxmlformats.org/drawingml/2006/table">
            <a:tbl>
              <a:tblPr firstRow="1" bandRow="1">
                <a:tableStyleId>{5C22544A-7EE6-4342-B048-85BDC9FD1C3A}</a:tableStyleId>
              </a:tblPr>
              <a:tblGrid>
                <a:gridCol w="2676438">
                  <a:extLst>
                    <a:ext uri="{9D8B030D-6E8A-4147-A177-3AD203B41FA5}">
                      <a16:colId xmlns:a16="http://schemas.microsoft.com/office/drawing/2014/main" val="20000"/>
                    </a:ext>
                  </a:extLst>
                </a:gridCol>
                <a:gridCol w="1385654">
                  <a:extLst>
                    <a:ext uri="{9D8B030D-6E8A-4147-A177-3AD203B41FA5}">
                      <a16:colId xmlns:a16="http://schemas.microsoft.com/office/drawing/2014/main" val="20001"/>
                    </a:ext>
                  </a:extLst>
                </a:gridCol>
                <a:gridCol w="1343665">
                  <a:extLst>
                    <a:ext uri="{9D8B030D-6E8A-4147-A177-3AD203B41FA5}">
                      <a16:colId xmlns:a16="http://schemas.microsoft.com/office/drawing/2014/main" val="20002"/>
                    </a:ext>
                  </a:extLst>
                </a:gridCol>
                <a:gridCol w="1358969">
                  <a:extLst>
                    <a:ext uri="{9D8B030D-6E8A-4147-A177-3AD203B41FA5}">
                      <a16:colId xmlns:a16="http://schemas.microsoft.com/office/drawing/2014/main" val="20003"/>
                    </a:ext>
                  </a:extLst>
                </a:gridCol>
                <a:gridCol w="1110862">
                  <a:extLst>
                    <a:ext uri="{9D8B030D-6E8A-4147-A177-3AD203B41FA5}">
                      <a16:colId xmlns:a16="http://schemas.microsoft.com/office/drawing/2014/main" val="20004"/>
                    </a:ext>
                  </a:extLst>
                </a:gridCol>
              </a:tblGrid>
              <a:tr h="627724">
                <a:tc>
                  <a:txBody>
                    <a:bodyPr/>
                    <a:lstStyle/>
                    <a:p>
                      <a:pPr algn="ctr"/>
                      <a:r>
                        <a:rPr kumimoji="1" lang="ja-JP" altLang="en-US" sz="1400" dirty="0">
                          <a:solidFill>
                            <a:sysClr val="windowText" lastClr="000000"/>
                          </a:solidFill>
                        </a:rPr>
                        <a:t>事業名称</a:t>
                      </a: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補助事業に要する経費</a:t>
                      </a: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補助金</a:t>
                      </a:r>
                    </a:p>
                    <a:p>
                      <a:pPr algn="ctr"/>
                      <a:r>
                        <a:rPr kumimoji="1" lang="ja-JP" altLang="en-US" sz="1400" dirty="0">
                          <a:solidFill>
                            <a:sysClr val="windowText" lastClr="000000"/>
                          </a:solidFill>
                        </a:rPr>
                        <a:t>対象経費</a:t>
                      </a: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補助金</a:t>
                      </a:r>
                    </a:p>
                    <a:p>
                      <a:pPr algn="ctr"/>
                      <a:r>
                        <a:rPr kumimoji="1" lang="ja-JP" altLang="en-US" sz="1400" dirty="0">
                          <a:solidFill>
                            <a:sysClr val="windowText" lastClr="000000"/>
                          </a:solidFill>
                        </a:rPr>
                        <a:t>交付申請額</a:t>
                      </a: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備考</a:t>
                      </a: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0070C0"/>
                          </a:solidFill>
                          <a:latin typeface="ＭＳ Ｐゴシック" panose="020B0600070205080204" pitchFamily="50" charset="-128"/>
                          <a:ea typeface="ＭＳ Ｐゴシック" panose="020B0600070205080204" pitchFamily="50" charset="-128"/>
                        </a:rPr>
                        <a:t>〇〇外力設定調査</a:t>
                      </a:r>
                      <a:endParaRPr kumimoji="1" lang="en-US" altLang="ja-JP" sz="12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50,000,000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50,000,000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33,333,333</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0070C0"/>
                          </a:solidFill>
                          <a:latin typeface="ＭＳ Ｐゴシック" panose="020B0600070205080204" pitchFamily="50" charset="-128"/>
                          <a:ea typeface="ＭＳ Ｐゴシック" panose="020B0600070205080204" pitchFamily="50" charset="-128"/>
                        </a:rPr>
                        <a:t>〇〇の対策の設計</a:t>
                      </a:r>
                      <a:endParaRPr kumimoji="1" lang="en-US" altLang="ja-JP" sz="12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6,666,666</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0070C0"/>
                          </a:solidFill>
                          <a:latin typeface="ＭＳ Ｐゴシック" panose="020B0600070205080204" pitchFamily="50" charset="-128"/>
                          <a:ea typeface="ＭＳ Ｐゴシック" panose="020B0600070205080204" pitchFamily="50" charset="-128"/>
                        </a:rPr>
                        <a:t>〇〇の対策工事</a:t>
                      </a:r>
                      <a:endParaRPr kumimoji="1" lang="en-US" altLang="ja-JP" sz="12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66,666,666</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accent5">
                            <a:lumMod val="75000"/>
                          </a:schemeClr>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bg1">
                            <a:lumMod val="75000"/>
                          </a:schemeClr>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bg1">
                            <a:lumMod val="75000"/>
                          </a:schemeClr>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0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bg1">
                            <a:lumMod val="75000"/>
                          </a:schemeClr>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04928">
                <a:tc>
                  <a:txBody>
                    <a:bodyPr/>
                    <a:lstStyle/>
                    <a:p>
                      <a:pPr algn="ctr"/>
                      <a:r>
                        <a:rPr kumimoji="1" lang="ja-JP" altLang="en-US" sz="1400" b="1" dirty="0">
                          <a:solidFill>
                            <a:sysClr val="windowText" lastClr="000000"/>
                          </a:solidFill>
                        </a:rPr>
                        <a:t>合　　　計</a:t>
                      </a: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160,000,000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160,000,000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106,666,666</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2" marB="342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16450" name="テキスト ボックス 5">
            <a:extLst>
              <a:ext uri="{FF2B5EF4-FFF2-40B4-BE49-F238E27FC236}">
                <a16:creationId xmlns:a16="http://schemas.microsoft.com/office/drawing/2014/main" id="{157E0700-A2E7-CB52-618B-913E85CF90DA}"/>
              </a:ext>
            </a:extLst>
          </p:cNvPr>
          <p:cNvSpPr txBox="1">
            <a:spLocks noChangeArrowheads="1"/>
          </p:cNvSpPr>
          <p:nvPr/>
        </p:nvSpPr>
        <p:spPr bwMode="auto">
          <a:xfrm>
            <a:off x="7451725" y="1327150"/>
            <a:ext cx="1222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latin typeface="ＭＳ Ｐゴシック" panose="020B0600070205080204" pitchFamily="50" charset="-128"/>
              </a:rPr>
              <a:t>（単位：円）</a:t>
            </a:r>
            <a:endParaRPr lang="en-US" altLang="ja-JP" sz="1800">
              <a:latin typeface="ＭＳ Ｐゴシック" panose="020B0600070205080204" pitchFamily="50" charset="-128"/>
            </a:endParaRPr>
          </a:p>
        </p:txBody>
      </p:sp>
      <p:sp>
        <p:nvSpPr>
          <p:cNvPr id="16451" name="テキスト ボックス 7">
            <a:extLst>
              <a:ext uri="{FF2B5EF4-FFF2-40B4-BE49-F238E27FC236}">
                <a16:creationId xmlns:a16="http://schemas.microsoft.com/office/drawing/2014/main" id="{6D2F7899-8219-E2F3-BD54-3E80E88C8646}"/>
              </a:ext>
            </a:extLst>
          </p:cNvPr>
          <p:cNvSpPr txBox="1">
            <a:spLocks noChangeArrowheads="1"/>
          </p:cNvSpPr>
          <p:nvPr/>
        </p:nvSpPr>
        <p:spPr bwMode="auto">
          <a:xfrm>
            <a:off x="384175" y="1387475"/>
            <a:ext cx="14065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（１）全体概算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1">
            <a:extLst>
              <a:ext uri="{FF2B5EF4-FFF2-40B4-BE49-F238E27FC236}">
                <a16:creationId xmlns:a16="http://schemas.microsoft.com/office/drawing/2014/main" id="{5250E78E-E64A-4631-99FF-EC77926CD47E}"/>
              </a:ext>
            </a:extLst>
          </p:cNvPr>
          <p:cNvSpPr>
            <a:spLocks noGrp="1" noChangeArrowheads="1"/>
          </p:cNvSpPr>
          <p:nvPr>
            <p:ph type="sldNum" sz="quarter" idx="12"/>
          </p:nvPr>
        </p:nvSpPr>
        <p:spPr>
          <a:xfrm>
            <a:off x="8766175" y="6488113"/>
            <a:ext cx="363538" cy="369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C9CDD4F8-DED6-4874-938F-75B919A2C2BF}" type="slidenum">
              <a:rPr lang="ja-JP" altLang="en-US" sz="1400" b="1" smtClean="0">
                <a:latin typeface="ＭＳ Ｐゴシック" panose="020B0600070205080204" pitchFamily="50" charset="-128"/>
              </a:rPr>
              <a:pPr algn="ctr">
                <a:spcBef>
                  <a:spcPct val="0"/>
                </a:spcBef>
                <a:buFontTx/>
                <a:buNone/>
              </a:pPr>
              <a:t>14</a:t>
            </a:fld>
            <a:endParaRPr lang="ja-JP" altLang="en-US" sz="1400" b="1">
              <a:latin typeface="ＭＳ Ｐゴシック" panose="020B0600070205080204" pitchFamily="50" charset="-128"/>
            </a:endParaRPr>
          </a:p>
        </p:txBody>
      </p:sp>
      <p:sp>
        <p:nvSpPr>
          <p:cNvPr id="17411" name="テキスト ボックス 2">
            <a:extLst>
              <a:ext uri="{FF2B5EF4-FFF2-40B4-BE49-F238E27FC236}">
                <a16:creationId xmlns:a16="http://schemas.microsoft.com/office/drawing/2014/main" id="{C896FCEC-87B0-7D3B-E2DD-4E8EEAB3F608}"/>
              </a:ext>
            </a:extLst>
          </p:cNvPr>
          <p:cNvSpPr txBox="1">
            <a:spLocks noChangeArrowheads="1"/>
          </p:cNvSpPr>
          <p:nvPr/>
        </p:nvSpPr>
        <p:spPr bwMode="auto">
          <a:xfrm>
            <a:off x="384175" y="1406525"/>
            <a:ext cx="16637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（２）今年度申請額</a:t>
            </a:r>
          </a:p>
        </p:txBody>
      </p:sp>
      <p:graphicFrame>
        <p:nvGraphicFramePr>
          <p:cNvPr id="5" name="表 4">
            <a:extLst>
              <a:ext uri="{FF2B5EF4-FFF2-40B4-BE49-F238E27FC236}">
                <a16:creationId xmlns:a16="http://schemas.microsoft.com/office/drawing/2014/main" id="{F402CAA5-43B7-6D08-BFA4-8A3635AFF6A1}"/>
              </a:ext>
            </a:extLst>
          </p:cNvPr>
          <p:cNvGraphicFramePr>
            <a:graphicFrameLocks noGrp="1"/>
          </p:cNvGraphicFramePr>
          <p:nvPr/>
        </p:nvGraphicFramePr>
        <p:xfrm>
          <a:off x="684213" y="1773238"/>
          <a:ext cx="8093075" cy="4144962"/>
        </p:xfrm>
        <a:graphic>
          <a:graphicData uri="http://schemas.openxmlformats.org/drawingml/2006/table">
            <a:tbl>
              <a:tblPr firstRow="1" bandRow="1">
                <a:tableStyleId>{5C22544A-7EE6-4342-B048-85BDC9FD1C3A}</a:tableStyleId>
              </a:tblPr>
              <a:tblGrid>
                <a:gridCol w="3509517">
                  <a:extLst>
                    <a:ext uri="{9D8B030D-6E8A-4147-A177-3AD203B41FA5}">
                      <a16:colId xmlns:a16="http://schemas.microsoft.com/office/drawing/2014/main" val="20000"/>
                    </a:ext>
                  </a:extLst>
                </a:gridCol>
                <a:gridCol w="1030539">
                  <a:extLst>
                    <a:ext uri="{9D8B030D-6E8A-4147-A177-3AD203B41FA5}">
                      <a16:colId xmlns:a16="http://schemas.microsoft.com/office/drawing/2014/main" val="20001"/>
                    </a:ext>
                  </a:extLst>
                </a:gridCol>
                <a:gridCol w="1209405">
                  <a:extLst>
                    <a:ext uri="{9D8B030D-6E8A-4147-A177-3AD203B41FA5}">
                      <a16:colId xmlns:a16="http://schemas.microsoft.com/office/drawing/2014/main" val="20002"/>
                    </a:ext>
                  </a:extLst>
                </a:gridCol>
                <a:gridCol w="1202076">
                  <a:extLst>
                    <a:ext uri="{9D8B030D-6E8A-4147-A177-3AD203B41FA5}">
                      <a16:colId xmlns:a16="http://schemas.microsoft.com/office/drawing/2014/main" val="20003"/>
                    </a:ext>
                  </a:extLst>
                </a:gridCol>
                <a:gridCol w="1141539">
                  <a:extLst>
                    <a:ext uri="{9D8B030D-6E8A-4147-A177-3AD203B41FA5}">
                      <a16:colId xmlns:a16="http://schemas.microsoft.com/office/drawing/2014/main" val="20004"/>
                    </a:ext>
                  </a:extLst>
                </a:gridCol>
              </a:tblGrid>
              <a:tr h="708646">
                <a:tc>
                  <a:txBody>
                    <a:bodyPr/>
                    <a:lstStyle/>
                    <a:p>
                      <a:pPr algn="ctr"/>
                      <a:r>
                        <a:rPr kumimoji="1" lang="ja-JP" altLang="en-US" sz="1400" dirty="0">
                          <a:solidFill>
                            <a:sysClr val="windowText" lastClr="000000"/>
                          </a:solidFill>
                        </a:rPr>
                        <a:t>調査・工事名称</a:t>
                      </a: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補助事業に要する</a:t>
                      </a:r>
                    </a:p>
                    <a:p>
                      <a:pPr algn="ctr"/>
                      <a:r>
                        <a:rPr kumimoji="1" lang="ja-JP" altLang="en-US" sz="1400" dirty="0">
                          <a:solidFill>
                            <a:sysClr val="windowText" lastClr="000000"/>
                          </a:solidFill>
                        </a:rPr>
                        <a:t>経費</a:t>
                      </a: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補助金</a:t>
                      </a:r>
                    </a:p>
                    <a:p>
                      <a:pPr algn="ctr"/>
                      <a:r>
                        <a:rPr kumimoji="1" lang="ja-JP" altLang="en-US" sz="1400" dirty="0">
                          <a:solidFill>
                            <a:sysClr val="windowText" lastClr="000000"/>
                          </a:solidFill>
                        </a:rPr>
                        <a:t>対象経費</a:t>
                      </a: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補助金</a:t>
                      </a:r>
                    </a:p>
                    <a:p>
                      <a:pPr algn="ctr"/>
                      <a:r>
                        <a:rPr kumimoji="1" lang="ja-JP" altLang="en-US" sz="1400" dirty="0">
                          <a:solidFill>
                            <a:sysClr val="windowText" lastClr="000000"/>
                          </a:solidFill>
                        </a:rPr>
                        <a:t>交付申請額</a:t>
                      </a: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ysClr val="windowText" lastClr="000000"/>
                          </a:solidFill>
                        </a:rPr>
                        <a:t>備考</a:t>
                      </a: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90902">
                <a:tc>
                  <a:txBody>
                    <a:bodyPr/>
                    <a:lstStyle/>
                    <a:p>
                      <a:pPr algn="l" fontAlgn="ctr"/>
                      <a:r>
                        <a:rPr lang="ja-JP" altLang="en-US" sz="900" u="none" strike="noStrike" dirty="0">
                          <a:solidFill>
                            <a:srgbClr val="0070C0"/>
                          </a:solidFill>
                          <a:effectLst/>
                        </a:rPr>
                        <a:t>　○○設備の対策工事</a:t>
                      </a:r>
                      <a:r>
                        <a:rPr lang="en-US" altLang="ja-JP" sz="900" u="none" strike="noStrike" dirty="0">
                          <a:solidFill>
                            <a:srgbClr val="0070C0"/>
                          </a:solidFill>
                          <a:effectLst/>
                        </a:rPr>
                        <a:t>1</a:t>
                      </a:r>
                      <a:endParaRPr lang="ja-JP" altLang="en-US" sz="900" u="none" strike="noStrike" dirty="0">
                        <a:solidFill>
                          <a:srgbClr val="0070C0"/>
                        </a:solidFill>
                        <a:effectLst/>
                      </a:endParaRPr>
                    </a:p>
                  </a:txBody>
                  <a:tcPr marL="3662" marR="3662" marT="36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40,000,000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40,000,000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2,666,666</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90902">
                <a:tc>
                  <a:txBody>
                    <a:bodyPr/>
                    <a:lstStyle/>
                    <a:p>
                      <a:pPr algn="l" fontAlgn="ctr"/>
                      <a:r>
                        <a:rPr lang="ja-JP" altLang="en-US" sz="900" u="none" strike="noStrike" dirty="0">
                          <a:solidFill>
                            <a:srgbClr val="0070C0"/>
                          </a:solidFill>
                          <a:effectLst/>
                        </a:rPr>
                        <a:t>　○○設備の対策工事</a:t>
                      </a:r>
                      <a:r>
                        <a:rPr lang="en-US" altLang="ja-JP" sz="900" u="none" strike="noStrike" dirty="0">
                          <a:solidFill>
                            <a:srgbClr val="0070C0"/>
                          </a:solidFill>
                          <a:effectLst/>
                        </a:rPr>
                        <a:t>2</a:t>
                      </a:r>
                      <a:endParaRPr lang="ja-JP" altLang="en-US" sz="900" b="0" i="0" u="none" strike="noStrike" dirty="0">
                        <a:solidFill>
                          <a:srgbClr val="0070C0"/>
                        </a:solidFill>
                        <a:effectLst/>
                        <a:latin typeface="游ゴシック" panose="020B0400000000000000" pitchFamily="50" charset="-128"/>
                        <a:ea typeface="游ゴシック" panose="020B0400000000000000" pitchFamily="50" charset="-128"/>
                      </a:endParaRPr>
                    </a:p>
                  </a:txBody>
                  <a:tcPr marL="3662" marR="3662" marT="36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40,000,000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40,000,000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2,666,666</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90902">
                <a:tc>
                  <a:txBody>
                    <a:bodyPr/>
                    <a:lstStyle/>
                    <a:p>
                      <a:pPr algn="l" fontAlgn="ctr"/>
                      <a:r>
                        <a:rPr lang="ja-JP" altLang="en-US" sz="900" u="none" strike="noStrike" dirty="0">
                          <a:solidFill>
                            <a:srgbClr val="0070C0"/>
                          </a:solidFill>
                          <a:effectLst/>
                        </a:rPr>
                        <a:t>　○○設備の対策工事</a:t>
                      </a:r>
                      <a:endParaRPr lang="ja-JP" altLang="en-US" sz="900" b="0" i="0" u="none" strike="noStrike" dirty="0">
                        <a:solidFill>
                          <a:srgbClr val="0070C0"/>
                        </a:solidFill>
                        <a:effectLst/>
                        <a:latin typeface="游ゴシック" panose="020B0400000000000000" pitchFamily="50" charset="-128"/>
                        <a:ea typeface="游ゴシック" panose="020B0400000000000000" pitchFamily="50" charset="-128"/>
                      </a:endParaRPr>
                    </a:p>
                  </a:txBody>
                  <a:tcPr marL="3662" marR="3662" marT="36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20,000,000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20,000,000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1,333,333</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90902">
                <a:tc>
                  <a:txBody>
                    <a:bodyPr/>
                    <a:lstStyle/>
                    <a:p>
                      <a:pPr algn="l" fontAlgn="ctr"/>
                      <a:endParaRPr lang="ja-JP" altLang="en-US" sz="900" b="0" i="0" u="none" strike="noStrike" dirty="0">
                        <a:solidFill>
                          <a:schemeClr val="accent1"/>
                        </a:solidFill>
                        <a:effectLst/>
                        <a:latin typeface="游ゴシック" panose="020B0400000000000000" pitchFamily="50" charset="-128"/>
                        <a:ea typeface="游ゴシック" panose="020B0400000000000000" pitchFamily="50" charset="-128"/>
                      </a:endParaRPr>
                    </a:p>
                  </a:txBody>
                  <a:tcPr marL="3662" marR="3662" marT="36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accent5">
                            <a:lumMod val="75000"/>
                          </a:schemeClr>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solidFill>
                          <a:schemeClr val="accent5">
                            <a:lumMod val="75000"/>
                          </a:schemeClr>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chemeClr val="accent5">
                            <a:lumMod val="75000"/>
                          </a:schemeClr>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909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bg1">
                            <a:lumMod val="75000"/>
                          </a:schemeClr>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909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bg1">
                            <a:lumMod val="75000"/>
                          </a:schemeClr>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ysClr val="windowText" lastClr="00000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90902">
                <a:tc>
                  <a:txBody>
                    <a:bodyPr/>
                    <a:lstStyle/>
                    <a:p>
                      <a:pPr algn="ctr"/>
                      <a:r>
                        <a:rPr kumimoji="1" lang="ja-JP" altLang="en-US" sz="1400" b="1" dirty="0">
                          <a:solidFill>
                            <a:sysClr val="windowText" lastClr="000000"/>
                          </a:solidFill>
                        </a:rPr>
                        <a:t>合　　　計</a:t>
                      </a: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100,000,000</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0070C0"/>
                          </a:solidFill>
                          <a:latin typeface="ＭＳ Ｐゴシック" panose="020B0600070205080204" pitchFamily="50" charset="-128"/>
                          <a:ea typeface="ＭＳ Ｐゴシック" panose="020B0600070205080204" pitchFamily="50" charset="-128"/>
                        </a:rPr>
                        <a:t>66,666,666</a:t>
                      </a:r>
                      <a:endParaRPr kumimoji="1" lang="ja-JP" altLang="en-US" sz="1400" b="0" dirty="0">
                        <a:solidFill>
                          <a:srgbClr val="0070C0"/>
                        </a:solidFill>
                        <a:latin typeface="ＭＳ Ｐゴシック" panose="020B0600070205080204" pitchFamily="50" charset="-128"/>
                        <a:ea typeface="ＭＳ Ｐゴシック" panose="020B0600070205080204" pitchFamily="50" charset="-128"/>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1400" dirty="0">
                        <a:solidFill>
                          <a:srgbClr val="0070C0"/>
                        </a:solidFill>
                      </a:endParaRPr>
                    </a:p>
                  </a:txBody>
                  <a:tcPr marL="68583" marR="68583" marT="34284" marB="342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17468" name="テキスト ボックス 5">
            <a:extLst>
              <a:ext uri="{FF2B5EF4-FFF2-40B4-BE49-F238E27FC236}">
                <a16:creationId xmlns:a16="http://schemas.microsoft.com/office/drawing/2014/main" id="{219719D7-6BB9-1794-C860-285C00BBE2FD}"/>
              </a:ext>
            </a:extLst>
          </p:cNvPr>
          <p:cNvSpPr txBox="1">
            <a:spLocks noChangeArrowheads="1"/>
          </p:cNvSpPr>
          <p:nvPr/>
        </p:nvSpPr>
        <p:spPr bwMode="auto">
          <a:xfrm>
            <a:off x="7672388" y="1360488"/>
            <a:ext cx="1222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latin typeface="ＭＳ Ｐゴシック" panose="020B0600070205080204" pitchFamily="50" charset="-128"/>
              </a:rPr>
              <a:t>（単位：円）</a:t>
            </a:r>
            <a:endParaRPr lang="en-US" altLang="ja-JP" sz="1800">
              <a:latin typeface="ＭＳ Ｐゴシック" panose="020B0600070205080204" pitchFamily="50" charset="-128"/>
            </a:endParaRPr>
          </a:p>
        </p:txBody>
      </p:sp>
      <p:sp>
        <p:nvSpPr>
          <p:cNvPr id="8" name="正方形/長方形 7">
            <a:extLst>
              <a:ext uri="{FF2B5EF4-FFF2-40B4-BE49-F238E27FC236}">
                <a16:creationId xmlns:a16="http://schemas.microsoft.com/office/drawing/2014/main" id="{67286415-D1E2-5F76-2AB6-C70030D3FCE7}"/>
              </a:ext>
            </a:extLst>
          </p:cNvPr>
          <p:cNvSpPr/>
          <p:nvPr/>
        </p:nvSpPr>
        <p:spPr>
          <a:xfrm>
            <a:off x="5376863" y="5938838"/>
            <a:ext cx="3519487" cy="254000"/>
          </a:xfrm>
          <a:prstGeom prst="rect">
            <a:avLst/>
          </a:prstGeom>
          <a:solidFill>
            <a:schemeClr val="bg1">
              <a:alpha val="50000"/>
            </a:schemeClr>
          </a:solidFill>
          <a:ln>
            <a:noFill/>
            <a:prstDash val="dash"/>
          </a:ln>
        </p:spPr>
        <p:txBody>
          <a:bodyPr wrap="none">
            <a:spAutoFit/>
          </a:bodyPr>
          <a:lstStyle/>
          <a:p>
            <a:pPr>
              <a:defRPr/>
            </a:pPr>
            <a:r>
              <a:rPr lang="zh-TW" altLang="en-US" sz="1050" dirty="0">
                <a:latin typeface="ＭＳ Ｐゴシック" panose="020B0600070205080204" pitchFamily="50" charset="-128"/>
              </a:rPr>
              <a:t>補助金対象経費</a:t>
            </a:r>
            <a:r>
              <a:rPr lang="ja-JP" altLang="en-US" sz="1050" dirty="0">
                <a:latin typeface="ＭＳ Ｐゴシック" panose="020B0600070205080204" pitchFamily="50" charset="-128"/>
              </a:rPr>
              <a:t>に租税公課・損害保険は含んでいません。</a:t>
            </a:r>
            <a:endParaRPr lang="en-US" altLang="ja-JP" sz="1050" dirty="0">
              <a:solidFill>
                <a:srgbClr val="FF0000"/>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08C68A4B-F0B3-EB29-C282-7028B1972A77}"/>
              </a:ext>
            </a:extLst>
          </p:cNvPr>
          <p:cNvSpPr txBox="1"/>
          <p:nvPr/>
        </p:nvSpPr>
        <p:spPr>
          <a:xfrm>
            <a:off x="876300" y="5894388"/>
            <a:ext cx="4024313" cy="415925"/>
          </a:xfrm>
          <a:prstGeom prst="rect">
            <a:avLst/>
          </a:prstGeom>
          <a:noFill/>
        </p:spPr>
        <p:txBody>
          <a:bodyPr>
            <a:spAutoFit/>
          </a:bodyPr>
          <a:lstStyle/>
          <a:p>
            <a:pPr>
              <a:defRPr/>
            </a:pPr>
            <a:r>
              <a:rPr lang="en-US" altLang="ja-JP" sz="1050" dirty="0">
                <a:solidFill>
                  <a:srgbClr val="FF0000"/>
                </a:solidFill>
                <a:ea typeface="BIZ UDゴシック" panose="020B0400000000000000" pitchFamily="49" charset="-128"/>
              </a:rPr>
              <a:t>※</a:t>
            </a:r>
            <a:r>
              <a:rPr lang="ja-JP" altLang="en-US" sz="1050" dirty="0">
                <a:solidFill>
                  <a:srgbClr val="FF0000"/>
                </a:solidFill>
                <a:ea typeface="BIZ UDゴシック" panose="020B0400000000000000" pitchFamily="49" charset="-128"/>
              </a:rPr>
              <a:t>令和</a:t>
            </a:r>
            <a:r>
              <a:rPr lang="en-US" altLang="ja-JP" sz="1050" dirty="0">
                <a:solidFill>
                  <a:srgbClr val="FF0000"/>
                </a:solidFill>
                <a:ea typeface="BIZ UDゴシック" panose="020B0400000000000000" pitchFamily="49" charset="-128"/>
              </a:rPr>
              <a:t>2</a:t>
            </a:r>
            <a:r>
              <a:rPr lang="ja-JP" altLang="en-US" sz="1050" dirty="0">
                <a:solidFill>
                  <a:srgbClr val="FF0000"/>
                </a:solidFill>
                <a:ea typeface="BIZ UDゴシック" panose="020B0400000000000000" pitchFamily="49" charset="-128"/>
              </a:rPr>
              <a:t>年</a:t>
            </a:r>
            <a:r>
              <a:rPr lang="en-US" altLang="ja-JP" sz="1050" dirty="0">
                <a:solidFill>
                  <a:srgbClr val="FF0000"/>
                </a:solidFill>
                <a:ea typeface="BIZ UDゴシック" panose="020B0400000000000000" pitchFamily="49" charset="-128"/>
              </a:rPr>
              <a:t>4</a:t>
            </a:r>
            <a:r>
              <a:rPr lang="ja-JP" altLang="en-US" sz="1050" dirty="0">
                <a:solidFill>
                  <a:srgbClr val="FF0000"/>
                </a:solidFill>
                <a:ea typeface="BIZ UDゴシック" panose="020B0400000000000000" pitchFamily="49" charset="-128"/>
              </a:rPr>
              <a:t>月より</a:t>
            </a:r>
            <a:r>
              <a:rPr lang="zh-TW" altLang="en-US" sz="1050" dirty="0">
                <a:solidFill>
                  <a:srgbClr val="FF0000"/>
                </a:solidFill>
                <a:ea typeface="BIZ UDゴシック" panose="020B0400000000000000" pitchFamily="49" charset="-128"/>
              </a:rPr>
              <a:t>労務者保険料</a:t>
            </a:r>
            <a:r>
              <a:rPr lang="en-US" altLang="zh-TW" sz="1050" dirty="0">
                <a:solidFill>
                  <a:srgbClr val="FF0000"/>
                </a:solidFill>
                <a:ea typeface="BIZ UDゴシック" panose="020B0400000000000000" pitchFamily="49" charset="-128"/>
              </a:rPr>
              <a:t>(</a:t>
            </a:r>
            <a:r>
              <a:rPr lang="zh-TW" altLang="en-US" sz="1050" dirty="0">
                <a:solidFill>
                  <a:srgbClr val="FF0000"/>
                </a:solidFill>
                <a:ea typeface="BIZ UDゴシック" panose="020B0400000000000000" pitchFamily="49" charset="-128"/>
              </a:rPr>
              <a:t>労働者災害補償保険料、失業保険料、厚生年金保険料等</a:t>
            </a:r>
            <a:r>
              <a:rPr lang="en-US" altLang="zh-TW" sz="1050" dirty="0">
                <a:solidFill>
                  <a:srgbClr val="FF0000"/>
                </a:solidFill>
                <a:ea typeface="BIZ UDゴシック" panose="020B0400000000000000" pitchFamily="49" charset="-128"/>
              </a:rPr>
              <a:t>)</a:t>
            </a:r>
            <a:r>
              <a:rPr lang="ja-JP" altLang="en-US" sz="1050" dirty="0">
                <a:solidFill>
                  <a:srgbClr val="FF0000"/>
                </a:solidFill>
                <a:ea typeface="BIZ UDゴシック" panose="020B0400000000000000" pitchFamily="49" charset="-128"/>
              </a:rPr>
              <a:t>は補助対象に入れても構わない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a:extLst>
              <a:ext uri="{FF2B5EF4-FFF2-40B4-BE49-F238E27FC236}">
                <a16:creationId xmlns:a16="http://schemas.microsoft.com/office/drawing/2014/main" id="{705BADA7-AE74-CDDE-A1E2-813E6751C345}"/>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5</a:t>
            </a:r>
            <a:r>
              <a:rPr lang="ja-JP" altLang="en-US" sz="4000" b="1">
                <a:latin typeface="Meiryo UI" panose="020B0604030504040204" pitchFamily="50" charset="-128"/>
                <a:ea typeface="Meiryo UI" panose="020B0604030504040204" pitchFamily="50" charset="-128"/>
              </a:rPr>
              <a:t>．</a:t>
            </a:r>
            <a:r>
              <a:rPr lang="ja-JP" altLang="en-US" sz="4000" b="1">
                <a:latin typeface="ＭＳ Ｐゴシック" panose="020B0600070205080204" pitchFamily="50" charset="-128"/>
              </a:rPr>
              <a:t>事業所の配置図</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18435" name="スライド番号プレースホルダー 3">
            <a:extLst>
              <a:ext uri="{FF2B5EF4-FFF2-40B4-BE49-F238E27FC236}">
                <a16:creationId xmlns:a16="http://schemas.microsoft.com/office/drawing/2014/main" id="{5CBA6351-19A3-D823-D185-C10C76A07063}"/>
              </a:ext>
            </a:extLst>
          </p:cNvPr>
          <p:cNvSpPr>
            <a:spLocks noGrp="1"/>
          </p:cNvSpPr>
          <p:nvPr>
            <p:ph type="sldNum" sz="quarter" idx="12"/>
          </p:nvPr>
        </p:nvSpPr>
        <p:spPr>
          <a:xfrm>
            <a:off x="8701088" y="6505575"/>
            <a:ext cx="442912"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71032A8B-C98F-47E8-BCFF-E0F9B7079D75}" type="slidenum">
              <a:rPr lang="en-US" altLang="ja-JP" sz="1400" smtClean="0"/>
              <a:pPr algn="ctr">
                <a:spcBef>
                  <a:spcPct val="0"/>
                </a:spcBef>
                <a:buFontTx/>
                <a:buNone/>
              </a:pPr>
              <a:t>15</a:t>
            </a:fld>
            <a:endParaRPr lang="en-US" altLang="ja-JP"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ー 1">
            <a:extLst>
              <a:ext uri="{FF2B5EF4-FFF2-40B4-BE49-F238E27FC236}">
                <a16:creationId xmlns:a16="http://schemas.microsoft.com/office/drawing/2014/main" id="{D0E794E1-CEF3-E95E-18DE-98CEAF45208C}"/>
              </a:ext>
            </a:extLst>
          </p:cNvPr>
          <p:cNvSpPr>
            <a:spLocks noGrp="1" noChangeArrowheads="1"/>
          </p:cNvSpPr>
          <p:nvPr>
            <p:ph type="sldNum" sz="quarter" idx="12"/>
          </p:nvPr>
        </p:nvSpPr>
        <p:spPr>
          <a:xfrm>
            <a:off x="8729663" y="6584950"/>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4D3FA3F6-AF42-4670-A431-C6A4CD430361}" type="slidenum">
              <a:rPr lang="ja-JP" altLang="en-US" sz="1400" b="1" smtClean="0">
                <a:latin typeface="ＭＳ Ｐゴシック" panose="020B0600070205080204" pitchFamily="50" charset="-128"/>
              </a:rPr>
              <a:pPr>
                <a:spcBef>
                  <a:spcPct val="0"/>
                </a:spcBef>
                <a:buFontTx/>
                <a:buNone/>
              </a:pPr>
              <a:t>16</a:t>
            </a:fld>
            <a:endParaRPr lang="ja-JP" altLang="en-US" sz="1400" b="1">
              <a:latin typeface="ＭＳ Ｐゴシック" panose="020B0600070205080204" pitchFamily="50" charset="-128"/>
            </a:endParaRPr>
          </a:p>
        </p:txBody>
      </p:sp>
      <p:pic>
        <p:nvPicPr>
          <p:cNvPr id="19459" name="図 5">
            <a:extLst>
              <a:ext uri="{FF2B5EF4-FFF2-40B4-BE49-F238E27FC236}">
                <a16:creationId xmlns:a16="http://schemas.microsoft.com/office/drawing/2014/main" id="{98F058C0-E66E-6F35-9C08-187BA3E016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16148"/>
          <a:stretch>
            <a:fillRect/>
          </a:stretch>
        </p:blipFill>
        <p:spPr bwMode="auto">
          <a:xfrm>
            <a:off x="1595438" y="1687513"/>
            <a:ext cx="5953125"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テキスト ボックス 9">
            <a:extLst>
              <a:ext uri="{FF2B5EF4-FFF2-40B4-BE49-F238E27FC236}">
                <a16:creationId xmlns:a16="http://schemas.microsoft.com/office/drawing/2014/main" id="{272E5A03-1ECE-7089-E4CB-807CF43D60D3}"/>
              </a:ext>
            </a:extLst>
          </p:cNvPr>
          <p:cNvSpPr txBox="1">
            <a:spLocks noChangeArrowheads="1"/>
          </p:cNvSpPr>
          <p:nvPr/>
        </p:nvSpPr>
        <p:spPr bwMode="auto">
          <a:xfrm>
            <a:off x="382588" y="1063625"/>
            <a:ext cx="204946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（１）事業所全体配置図</a:t>
            </a:r>
          </a:p>
        </p:txBody>
      </p:sp>
      <p:sp>
        <p:nvSpPr>
          <p:cNvPr id="11" name="正方形/長方形 10">
            <a:extLst>
              <a:ext uri="{FF2B5EF4-FFF2-40B4-BE49-F238E27FC236}">
                <a16:creationId xmlns:a16="http://schemas.microsoft.com/office/drawing/2014/main" id="{46A5481F-90D1-8CEB-C23A-BD14C4234AA8}"/>
              </a:ext>
            </a:extLst>
          </p:cNvPr>
          <p:cNvSpPr/>
          <p:nvPr/>
        </p:nvSpPr>
        <p:spPr>
          <a:xfrm>
            <a:off x="461963" y="1484313"/>
            <a:ext cx="8080375" cy="4465637"/>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050" dirty="0">
              <a:solidFill>
                <a:srgbClr val="FF0000"/>
              </a:solidFill>
              <a:latin typeface="ＭＳ Ｐゴシック" panose="020B0600070205080204" pitchFamily="50" charset="-128"/>
            </a:endParaRPr>
          </a:p>
        </p:txBody>
      </p:sp>
      <p:sp>
        <p:nvSpPr>
          <p:cNvPr id="19462" name="テキスト ボックス 13">
            <a:extLst>
              <a:ext uri="{FF2B5EF4-FFF2-40B4-BE49-F238E27FC236}">
                <a16:creationId xmlns:a16="http://schemas.microsoft.com/office/drawing/2014/main" id="{65881EE1-198A-496B-419C-CE6E2B4235EC}"/>
              </a:ext>
            </a:extLst>
          </p:cNvPr>
          <p:cNvSpPr txBox="1">
            <a:spLocks noChangeArrowheads="1"/>
          </p:cNvSpPr>
          <p:nvPr/>
        </p:nvSpPr>
        <p:spPr bwMode="auto">
          <a:xfrm>
            <a:off x="6273800" y="1503363"/>
            <a:ext cx="23860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800">
                <a:solidFill>
                  <a:srgbClr val="FF0000"/>
                </a:solidFill>
                <a:latin typeface="ＭＳ Ｐゴシック" panose="020B0600070205080204" pitchFamily="50" charset="-128"/>
              </a:rPr>
              <a:t>※</a:t>
            </a:r>
            <a:r>
              <a:rPr lang="ja-JP" altLang="en-US" sz="1800">
                <a:solidFill>
                  <a:srgbClr val="FF0000"/>
                </a:solidFill>
                <a:latin typeface="ＭＳ Ｐゴシック" panose="020B0600070205080204" pitchFamily="50" charset="-128"/>
              </a:rPr>
              <a:t>事業所全体を示す</a:t>
            </a:r>
          </a:p>
        </p:txBody>
      </p:sp>
      <p:sp>
        <p:nvSpPr>
          <p:cNvPr id="19463" name="テキスト ボックス 9">
            <a:extLst>
              <a:ext uri="{FF2B5EF4-FFF2-40B4-BE49-F238E27FC236}">
                <a16:creationId xmlns:a16="http://schemas.microsoft.com/office/drawing/2014/main" id="{A9BB048F-B208-8FB1-7D02-14F0F59F9083}"/>
              </a:ext>
            </a:extLst>
          </p:cNvPr>
          <p:cNvSpPr txBox="1">
            <a:spLocks noChangeArrowheads="1"/>
          </p:cNvSpPr>
          <p:nvPr/>
        </p:nvSpPr>
        <p:spPr bwMode="auto">
          <a:xfrm>
            <a:off x="382588" y="800100"/>
            <a:ext cx="17922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５．事業所の配置図</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AA137111-2A3F-85F9-19B6-45866293449F}"/>
              </a:ext>
            </a:extLst>
          </p:cNvPr>
          <p:cNvSpPr>
            <a:spLocks noGrp="1" noChangeArrowheads="1"/>
          </p:cNvSpPr>
          <p:nvPr>
            <p:ph type="sldNum" sz="quarter" idx="12"/>
          </p:nvPr>
        </p:nvSpPr>
        <p:spPr>
          <a:xfrm>
            <a:off x="8729663" y="6577013"/>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C84CC2E-318D-440D-ACC0-E23EC23FD104}" type="slidenum">
              <a:rPr lang="ja-JP" altLang="en-US" sz="1400" b="1" smtClean="0">
                <a:latin typeface="ＭＳ Ｐゴシック" panose="020B0600070205080204" pitchFamily="50" charset="-128"/>
              </a:rPr>
              <a:pPr>
                <a:spcBef>
                  <a:spcPct val="0"/>
                </a:spcBef>
                <a:buFontTx/>
                <a:buNone/>
              </a:pPr>
              <a:t>17</a:t>
            </a:fld>
            <a:endParaRPr lang="ja-JP" altLang="en-US" sz="1400" b="1">
              <a:latin typeface="ＭＳ Ｐゴシック" panose="020B0600070205080204" pitchFamily="50" charset="-128"/>
            </a:endParaRPr>
          </a:p>
        </p:txBody>
      </p:sp>
      <p:sp>
        <p:nvSpPr>
          <p:cNvPr id="20483" name="テキスト ボックス 2">
            <a:extLst>
              <a:ext uri="{FF2B5EF4-FFF2-40B4-BE49-F238E27FC236}">
                <a16:creationId xmlns:a16="http://schemas.microsoft.com/office/drawing/2014/main" id="{2F52B280-A897-0E70-BDB3-E376D2FC62D0}"/>
              </a:ext>
            </a:extLst>
          </p:cNvPr>
          <p:cNvSpPr txBox="1">
            <a:spLocks noChangeArrowheads="1"/>
          </p:cNvSpPr>
          <p:nvPr/>
        </p:nvSpPr>
        <p:spPr bwMode="auto">
          <a:xfrm>
            <a:off x="395288" y="990600"/>
            <a:ext cx="26257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（２）事業対象設備等の配置図</a:t>
            </a:r>
          </a:p>
        </p:txBody>
      </p:sp>
      <p:grpSp>
        <p:nvGrpSpPr>
          <p:cNvPr id="20484" name="グループ化 101">
            <a:extLst>
              <a:ext uri="{FF2B5EF4-FFF2-40B4-BE49-F238E27FC236}">
                <a16:creationId xmlns:a16="http://schemas.microsoft.com/office/drawing/2014/main" id="{3900DFF4-2143-7438-F58C-56A6F48D8EF4}"/>
              </a:ext>
            </a:extLst>
          </p:cNvPr>
          <p:cNvGrpSpPr>
            <a:grpSpLocks/>
          </p:cNvGrpSpPr>
          <p:nvPr/>
        </p:nvGrpSpPr>
        <p:grpSpPr bwMode="auto">
          <a:xfrm>
            <a:off x="1011238" y="1506538"/>
            <a:ext cx="4867275" cy="3398837"/>
            <a:chOff x="405383" y="122681"/>
            <a:chExt cx="7939546" cy="5545399"/>
          </a:xfrm>
        </p:grpSpPr>
        <p:pic>
          <p:nvPicPr>
            <p:cNvPr id="20492" name="図 102">
              <a:extLst>
                <a:ext uri="{FF2B5EF4-FFF2-40B4-BE49-F238E27FC236}">
                  <a16:creationId xmlns:a16="http://schemas.microsoft.com/office/drawing/2014/main" id="{55387F1E-C993-7C15-A926-D79460EB95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16148"/>
            <a:stretch>
              <a:fillRect/>
            </a:stretch>
          </p:blipFill>
          <p:spPr bwMode="auto">
            <a:xfrm>
              <a:off x="405383" y="122681"/>
              <a:ext cx="7939546" cy="5545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4" name="直線コネクタ 103">
              <a:extLst>
                <a:ext uri="{FF2B5EF4-FFF2-40B4-BE49-F238E27FC236}">
                  <a16:creationId xmlns:a16="http://schemas.microsoft.com/office/drawing/2014/main" id="{356DD35B-6B33-0158-2CBB-543F0874B19E}"/>
                </a:ext>
              </a:extLst>
            </p:cNvPr>
            <p:cNvCxnSpPr>
              <a:cxnSpLocks/>
            </p:cNvCxnSpPr>
            <p:nvPr/>
          </p:nvCxnSpPr>
          <p:spPr>
            <a:xfrm>
              <a:off x="7086410" y="2552193"/>
              <a:ext cx="0" cy="2175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126F3A3A-635B-37C5-781C-75AEE89868B6}"/>
                </a:ext>
              </a:extLst>
            </p:cNvPr>
            <p:cNvCxnSpPr>
              <a:cxnSpLocks/>
            </p:cNvCxnSpPr>
            <p:nvPr/>
          </p:nvCxnSpPr>
          <p:spPr>
            <a:xfrm>
              <a:off x="5051027" y="2552193"/>
              <a:ext cx="12170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B096A26E-6BBA-4DED-CA4B-E9CA6AD49ECD}"/>
                </a:ext>
              </a:extLst>
            </p:cNvPr>
            <p:cNvCxnSpPr>
              <a:cxnSpLocks/>
            </p:cNvCxnSpPr>
            <p:nvPr/>
          </p:nvCxnSpPr>
          <p:spPr>
            <a:xfrm>
              <a:off x="5051027" y="2686878"/>
              <a:ext cx="12170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D7A6BDCA-95D8-C92D-CB9E-07CCB1A10856}"/>
                </a:ext>
              </a:extLst>
            </p:cNvPr>
            <p:cNvCxnSpPr>
              <a:cxnSpLocks/>
            </p:cNvCxnSpPr>
            <p:nvPr/>
          </p:nvCxnSpPr>
          <p:spPr>
            <a:xfrm flipH="1" flipV="1">
              <a:off x="4685901" y="855678"/>
              <a:ext cx="388432" cy="932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8942BEE8-8522-35D9-28F4-8C92A1209FFD}"/>
                </a:ext>
              </a:extLst>
            </p:cNvPr>
            <p:cNvCxnSpPr>
              <a:cxnSpLocks/>
            </p:cNvCxnSpPr>
            <p:nvPr/>
          </p:nvCxnSpPr>
          <p:spPr>
            <a:xfrm flipH="1">
              <a:off x="4266394" y="860858"/>
              <a:ext cx="411739" cy="14504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6" name="円/楕円 49">
              <a:extLst>
                <a:ext uri="{FF2B5EF4-FFF2-40B4-BE49-F238E27FC236}">
                  <a16:creationId xmlns:a16="http://schemas.microsoft.com/office/drawing/2014/main" id="{E44C5144-CD59-1693-69AE-C2DEAA701EED}"/>
                </a:ext>
              </a:extLst>
            </p:cNvPr>
            <p:cNvSpPr/>
            <p:nvPr/>
          </p:nvSpPr>
          <p:spPr>
            <a:xfrm>
              <a:off x="5152019" y="2477079"/>
              <a:ext cx="126889" cy="1269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7" name="円/楕円 50">
              <a:extLst>
                <a:ext uri="{FF2B5EF4-FFF2-40B4-BE49-F238E27FC236}">
                  <a16:creationId xmlns:a16="http://schemas.microsoft.com/office/drawing/2014/main" id="{AE1A23FE-69FF-BDC9-CEC7-240F7DBCFD15}"/>
                </a:ext>
              </a:extLst>
            </p:cNvPr>
            <p:cNvSpPr/>
            <p:nvPr/>
          </p:nvSpPr>
          <p:spPr>
            <a:xfrm>
              <a:off x="5152019" y="2606584"/>
              <a:ext cx="126889" cy="1269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8" name="正方形/長方形 117">
              <a:extLst>
                <a:ext uri="{FF2B5EF4-FFF2-40B4-BE49-F238E27FC236}">
                  <a16:creationId xmlns:a16="http://schemas.microsoft.com/office/drawing/2014/main" id="{EEF2930D-1387-6DF8-1DF8-44DDAEF37F37}"/>
                </a:ext>
              </a:extLst>
            </p:cNvPr>
            <p:cNvSpPr/>
            <p:nvPr/>
          </p:nvSpPr>
          <p:spPr>
            <a:xfrm rot="-1980000">
              <a:off x="3934932" y="267726"/>
              <a:ext cx="176089" cy="78997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19" name="直線コネクタ 118">
              <a:extLst>
                <a:ext uri="{FF2B5EF4-FFF2-40B4-BE49-F238E27FC236}">
                  <a16:creationId xmlns:a16="http://schemas.microsoft.com/office/drawing/2014/main" id="{7A4DD706-6B65-C8FA-1110-0F42BCAD0EA8}"/>
                </a:ext>
              </a:extLst>
            </p:cNvPr>
            <p:cNvCxnSpPr>
              <a:cxnSpLocks/>
            </p:cNvCxnSpPr>
            <p:nvPr/>
          </p:nvCxnSpPr>
          <p:spPr>
            <a:xfrm flipH="1" flipV="1">
              <a:off x="3841709" y="399821"/>
              <a:ext cx="432455" cy="6138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0" name="正方形/長方形 119">
              <a:extLst>
                <a:ext uri="{FF2B5EF4-FFF2-40B4-BE49-F238E27FC236}">
                  <a16:creationId xmlns:a16="http://schemas.microsoft.com/office/drawing/2014/main" id="{EED6C41C-81A5-115C-C4EC-EF35DB99BE1D}"/>
                </a:ext>
              </a:extLst>
            </p:cNvPr>
            <p:cNvSpPr/>
            <p:nvPr/>
          </p:nvSpPr>
          <p:spPr>
            <a:xfrm>
              <a:off x="4763587" y="2648026"/>
              <a:ext cx="142426" cy="15022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1" name="正方形/長方形 120">
              <a:extLst>
                <a:ext uri="{FF2B5EF4-FFF2-40B4-BE49-F238E27FC236}">
                  <a16:creationId xmlns:a16="http://schemas.microsoft.com/office/drawing/2014/main" id="{DC4D29E3-7072-94F0-AF36-65314770B65D}"/>
                </a:ext>
              </a:extLst>
            </p:cNvPr>
            <p:cNvSpPr/>
            <p:nvPr/>
          </p:nvSpPr>
          <p:spPr>
            <a:xfrm>
              <a:off x="6459740" y="4701974"/>
              <a:ext cx="494602" cy="24864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 name="正方形/長方形 121">
              <a:extLst>
                <a:ext uri="{FF2B5EF4-FFF2-40B4-BE49-F238E27FC236}">
                  <a16:creationId xmlns:a16="http://schemas.microsoft.com/office/drawing/2014/main" id="{D01A30BB-7535-B379-CDD8-6FF796B874FA}"/>
                </a:ext>
              </a:extLst>
            </p:cNvPr>
            <p:cNvSpPr/>
            <p:nvPr/>
          </p:nvSpPr>
          <p:spPr>
            <a:xfrm>
              <a:off x="6811918" y="2554782"/>
              <a:ext cx="142424" cy="15281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3" name="正方形/長方形 122">
              <a:extLst>
                <a:ext uri="{FF2B5EF4-FFF2-40B4-BE49-F238E27FC236}">
                  <a16:creationId xmlns:a16="http://schemas.microsoft.com/office/drawing/2014/main" id="{BDA9B85D-D2FA-0C13-036E-80677254DAD6}"/>
                </a:ext>
              </a:extLst>
            </p:cNvPr>
            <p:cNvSpPr/>
            <p:nvPr/>
          </p:nvSpPr>
          <p:spPr>
            <a:xfrm>
              <a:off x="4722154" y="992954"/>
              <a:ext cx="142426" cy="15281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4" name="正方形/長方形 123">
              <a:extLst>
                <a:ext uri="{FF2B5EF4-FFF2-40B4-BE49-F238E27FC236}">
                  <a16:creationId xmlns:a16="http://schemas.microsoft.com/office/drawing/2014/main" id="{FAE99200-8C5A-2FDD-35A8-6B555F0FFF98}"/>
                </a:ext>
              </a:extLst>
            </p:cNvPr>
            <p:cNvSpPr/>
            <p:nvPr/>
          </p:nvSpPr>
          <p:spPr>
            <a:xfrm>
              <a:off x="4760998" y="1213111"/>
              <a:ext cx="142424" cy="61644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5" name="正方形/長方形 124">
              <a:extLst>
                <a:ext uri="{FF2B5EF4-FFF2-40B4-BE49-F238E27FC236}">
                  <a16:creationId xmlns:a16="http://schemas.microsoft.com/office/drawing/2014/main" id="{884B7106-087E-0B0B-0D3C-56AC61A1A55F}"/>
                </a:ext>
              </a:extLst>
            </p:cNvPr>
            <p:cNvSpPr/>
            <p:nvPr/>
          </p:nvSpPr>
          <p:spPr>
            <a:xfrm>
              <a:off x="7177043" y="2163678"/>
              <a:ext cx="152784" cy="38851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26" name="直線コネクタ 125">
              <a:extLst>
                <a:ext uri="{FF2B5EF4-FFF2-40B4-BE49-F238E27FC236}">
                  <a16:creationId xmlns:a16="http://schemas.microsoft.com/office/drawing/2014/main" id="{21A5F6D4-221B-C1E8-ECBC-4E2A65936B61}"/>
                </a:ext>
              </a:extLst>
            </p:cNvPr>
            <p:cNvCxnSpPr>
              <a:cxnSpLocks/>
            </p:cNvCxnSpPr>
            <p:nvPr/>
          </p:nvCxnSpPr>
          <p:spPr>
            <a:xfrm flipV="1">
              <a:off x="7086410" y="2399376"/>
              <a:ext cx="199394" cy="15281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7" name="円/楕円 49">
              <a:extLst>
                <a:ext uri="{FF2B5EF4-FFF2-40B4-BE49-F238E27FC236}">
                  <a16:creationId xmlns:a16="http://schemas.microsoft.com/office/drawing/2014/main" id="{86FB9FF4-054A-063E-2525-308678F2AE57}"/>
                </a:ext>
              </a:extLst>
            </p:cNvPr>
            <p:cNvSpPr/>
            <p:nvPr/>
          </p:nvSpPr>
          <p:spPr>
            <a:xfrm>
              <a:off x="5297033" y="2474490"/>
              <a:ext cx="126889"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8" name="円/楕円 50">
              <a:extLst>
                <a:ext uri="{FF2B5EF4-FFF2-40B4-BE49-F238E27FC236}">
                  <a16:creationId xmlns:a16="http://schemas.microsoft.com/office/drawing/2014/main" id="{E2375B60-3833-79D1-EEC1-D33D86D3BC26}"/>
                </a:ext>
              </a:extLst>
            </p:cNvPr>
            <p:cNvSpPr/>
            <p:nvPr/>
          </p:nvSpPr>
          <p:spPr>
            <a:xfrm>
              <a:off x="5297033" y="2603995"/>
              <a:ext cx="126889"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9" name="正方形/長方形 128">
              <a:extLst>
                <a:ext uri="{FF2B5EF4-FFF2-40B4-BE49-F238E27FC236}">
                  <a16:creationId xmlns:a16="http://schemas.microsoft.com/office/drawing/2014/main" id="{CC20DAC8-AF86-EBFC-6EB2-F03340C5B237}"/>
                </a:ext>
              </a:extLst>
            </p:cNvPr>
            <p:cNvSpPr/>
            <p:nvPr/>
          </p:nvSpPr>
          <p:spPr>
            <a:xfrm>
              <a:off x="4204245" y="3924945"/>
              <a:ext cx="271903" cy="27195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0" name="正方形/長方形 129">
              <a:extLst>
                <a:ext uri="{FF2B5EF4-FFF2-40B4-BE49-F238E27FC236}">
                  <a16:creationId xmlns:a16="http://schemas.microsoft.com/office/drawing/2014/main" id="{562FD573-C141-F5DE-B23C-CF756163448A}"/>
                </a:ext>
              </a:extLst>
            </p:cNvPr>
            <p:cNvSpPr/>
            <p:nvPr/>
          </p:nvSpPr>
          <p:spPr>
            <a:xfrm>
              <a:off x="4551244" y="3790260"/>
              <a:ext cx="313336" cy="33153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31" name="直線コネクタ 130">
              <a:extLst>
                <a:ext uri="{FF2B5EF4-FFF2-40B4-BE49-F238E27FC236}">
                  <a16:creationId xmlns:a16="http://schemas.microsoft.com/office/drawing/2014/main" id="{0BBB7433-C9FF-CDDE-2493-4927EC121B76}"/>
                </a:ext>
              </a:extLst>
            </p:cNvPr>
            <p:cNvCxnSpPr>
              <a:cxnSpLocks/>
            </p:cNvCxnSpPr>
            <p:nvPr/>
          </p:nvCxnSpPr>
          <p:spPr>
            <a:xfrm>
              <a:off x="5097639" y="1303766"/>
              <a:ext cx="725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2" name="円/楕円 49">
              <a:extLst>
                <a:ext uri="{FF2B5EF4-FFF2-40B4-BE49-F238E27FC236}">
                  <a16:creationId xmlns:a16="http://schemas.microsoft.com/office/drawing/2014/main" id="{ABD566E0-8EE2-1530-CBDD-4A611330C7EB}"/>
                </a:ext>
              </a:extLst>
            </p:cNvPr>
            <p:cNvSpPr/>
            <p:nvPr/>
          </p:nvSpPr>
          <p:spPr>
            <a:xfrm>
              <a:off x="5139072" y="1226063"/>
              <a:ext cx="126887"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 name="円/楕円 49">
              <a:extLst>
                <a:ext uri="{FF2B5EF4-FFF2-40B4-BE49-F238E27FC236}">
                  <a16:creationId xmlns:a16="http://schemas.microsoft.com/office/drawing/2014/main" id="{87ACAC93-7E6D-C8EF-BFCC-DE0FC2CC5419}"/>
                </a:ext>
              </a:extLst>
            </p:cNvPr>
            <p:cNvSpPr/>
            <p:nvPr/>
          </p:nvSpPr>
          <p:spPr>
            <a:xfrm>
              <a:off x="5328108" y="1241603"/>
              <a:ext cx="126889" cy="1243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34" name="直線コネクタ 133">
              <a:extLst>
                <a:ext uri="{FF2B5EF4-FFF2-40B4-BE49-F238E27FC236}">
                  <a16:creationId xmlns:a16="http://schemas.microsoft.com/office/drawing/2014/main" id="{99D9A986-F2F8-FD46-C995-D5D3A1F20087}"/>
                </a:ext>
              </a:extLst>
            </p:cNvPr>
            <p:cNvCxnSpPr>
              <a:cxnSpLocks/>
            </p:cNvCxnSpPr>
            <p:nvPr/>
          </p:nvCxnSpPr>
          <p:spPr>
            <a:xfrm>
              <a:off x="5095049" y="1521334"/>
              <a:ext cx="725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5" name="円/楕円 49">
              <a:extLst>
                <a:ext uri="{FF2B5EF4-FFF2-40B4-BE49-F238E27FC236}">
                  <a16:creationId xmlns:a16="http://schemas.microsoft.com/office/drawing/2014/main" id="{B889980D-6180-FCAD-125E-0884A916180D}"/>
                </a:ext>
              </a:extLst>
            </p:cNvPr>
            <p:cNvSpPr/>
            <p:nvPr/>
          </p:nvSpPr>
          <p:spPr>
            <a:xfrm>
              <a:off x="5149430" y="1446220"/>
              <a:ext cx="129477" cy="1243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6" name="円/楕円 49">
              <a:extLst>
                <a:ext uri="{FF2B5EF4-FFF2-40B4-BE49-F238E27FC236}">
                  <a16:creationId xmlns:a16="http://schemas.microsoft.com/office/drawing/2014/main" id="{1774F820-7BDE-076E-9F8C-0070A5788EC0}"/>
                </a:ext>
              </a:extLst>
            </p:cNvPr>
            <p:cNvSpPr/>
            <p:nvPr/>
          </p:nvSpPr>
          <p:spPr>
            <a:xfrm>
              <a:off x="5338466" y="1459172"/>
              <a:ext cx="129477"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37" name="直線コネクタ 136">
              <a:extLst>
                <a:ext uri="{FF2B5EF4-FFF2-40B4-BE49-F238E27FC236}">
                  <a16:creationId xmlns:a16="http://schemas.microsoft.com/office/drawing/2014/main" id="{711BC96A-9877-715B-4CC8-AA3A110E8F95}"/>
                </a:ext>
              </a:extLst>
            </p:cNvPr>
            <p:cNvCxnSpPr>
              <a:cxnSpLocks/>
            </p:cNvCxnSpPr>
            <p:nvPr/>
          </p:nvCxnSpPr>
          <p:spPr>
            <a:xfrm>
              <a:off x="5063974" y="2241381"/>
              <a:ext cx="121709"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2CD381C1-6892-FF13-D663-333B5FC2105F}"/>
                </a:ext>
              </a:extLst>
            </p:cNvPr>
            <p:cNvCxnSpPr>
              <a:cxnSpLocks/>
            </p:cNvCxnSpPr>
            <p:nvPr/>
          </p:nvCxnSpPr>
          <p:spPr>
            <a:xfrm>
              <a:off x="5063974" y="2373475"/>
              <a:ext cx="121709"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9" name="円/楕円 49">
              <a:extLst>
                <a:ext uri="{FF2B5EF4-FFF2-40B4-BE49-F238E27FC236}">
                  <a16:creationId xmlns:a16="http://schemas.microsoft.com/office/drawing/2014/main" id="{048B03D9-0C8C-2F8F-8A80-0DB2D75F315E}"/>
                </a:ext>
              </a:extLst>
            </p:cNvPr>
            <p:cNvSpPr/>
            <p:nvPr/>
          </p:nvSpPr>
          <p:spPr>
            <a:xfrm>
              <a:off x="5149430" y="2179219"/>
              <a:ext cx="126887"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0" name="円/楕円 50">
              <a:extLst>
                <a:ext uri="{FF2B5EF4-FFF2-40B4-BE49-F238E27FC236}">
                  <a16:creationId xmlns:a16="http://schemas.microsoft.com/office/drawing/2014/main" id="{B7ACCC9D-5A9B-26E2-7C81-7CB580C1B8D4}"/>
                </a:ext>
              </a:extLst>
            </p:cNvPr>
            <p:cNvSpPr/>
            <p:nvPr/>
          </p:nvSpPr>
          <p:spPr>
            <a:xfrm>
              <a:off x="5149430" y="2308724"/>
              <a:ext cx="126887"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1" name="円/楕円 49">
              <a:extLst>
                <a:ext uri="{FF2B5EF4-FFF2-40B4-BE49-F238E27FC236}">
                  <a16:creationId xmlns:a16="http://schemas.microsoft.com/office/drawing/2014/main" id="{38B9FDE9-5887-5F86-74EE-9CD7F4B012ED}"/>
                </a:ext>
              </a:extLst>
            </p:cNvPr>
            <p:cNvSpPr/>
            <p:nvPr/>
          </p:nvSpPr>
          <p:spPr>
            <a:xfrm>
              <a:off x="5294445" y="2176628"/>
              <a:ext cx="126887" cy="1269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2" name="円/楕円 50">
              <a:extLst>
                <a:ext uri="{FF2B5EF4-FFF2-40B4-BE49-F238E27FC236}">
                  <a16:creationId xmlns:a16="http://schemas.microsoft.com/office/drawing/2014/main" id="{1891384E-B8AF-F369-4C92-DCA8EA481586}"/>
                </a:ext>
              </a:extLst>
            </p:cNvPr>
            <p:cNvSpPr/>
            <p:nvPr/>
          </p:nvSpPr>
          <p:spPr>
            <a:xfrm>
              <a:off x="5294445" y="2290592"/>
              <a:ext cx="126887" cy="1269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3" name="円/楕円 50">
              <a:extLst>
                <a:ext uri="{FF2B5EF4-FFF2-40B4-BE49-F238E27FC236}">
                  <a16:creationId xmlns:a16="http://schemas.microsoft.com/office/drawing/2014/main" id="{62C6A573-B62A-26F7-F5D2-DCB379C19DC2}"/>
                </a:ext>
              </a:extLst>
            </p:cNvPr>
            <p:cNvSpPr/>
            <p:nvPr/>
          </p:nvSpPr>
          <p:spPr>
            <a:xfrm>
              <a:off x="5988443" y="2580683"/>
              <a:ext cx="129477" cy="1269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4" name="円/楕円 50">
              <a:extLst>
                <a:ext uri="{FF2B5EF4-FFF2-40B4-BE49-F238E27FC236}">
                  <a16:creationId xmlns:a16="http://schemas.microsoft.com/office/drawing/2014/main" id="{5A79458A-CBF3-3283-7BBF-1E9088F3B7B8}"/>
                </a:ext>
              </a:extLst>
            </p:cNvPr>
            <p:cNvSpPr/>
            <p:nvPr/>
          </p:nvSpPr>
          <p:spPr>
            <a:xfrm>
              <a:off x="6156762" y="2578094"/>
              <a:ext cx="126889"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5" name="円/楕円 50">
              <a:extLst>
                <a:ext uri="{FF2B5EF4-FFF2-40B4-BE49-F238E27FC236}">
                  <a16:creationId xmlns:a16="http://schemas.microsoft.com/office/drawing/2014/main" id="{005A3118-37B5-0BF1-2F07-9F8191E4301A}"/>
                </a:ext>
              </a:extLst>
            </p:cNvPr>
            <p:cNvSpPr/>
            <p:nvPr/>
          </p:nvSpPr>
          <p:spPr>
            <a:xfrm>
              <a:off x="6338031" y="2591044"/>
              <a:ext cx="126889" cy="1269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6" name="円/楕円 50">
              <a:extLst>
                <a:ext uri="{FF2B5EF4-FFF2-40B4-BE49-F238E27FC236}">
                  <a16:creationId xmlns:a16="http://schemas.microsoft.com/office/drawing/2014/main" id="{1B021B58-E2D4-EE56-1BAC-58A77A6B96FB}"/>
                </a:ext>
              </a:extLst>
            </p:cNvPr>
            <p:cNvSpPr/>
            <p:nvPr/>
          </p:nvSpPr>
          <p:spPr>
            <a:xfrm>
              <a:off x="6519299" y="2588454"/>
              <a:ext cx="129477" cy="1269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cxnSp>
          <p:nvCxnSpPr>
            <p:cNvPr id="147" name="直線コネクタ 146">
              <a:extLst>
                <a:ext uri="{FF2B5EF4-FFF2-40B4-BE49-F238E27FC236}">
                  <a16:creationId xmlns:a16="http://schemas.microsoft.com/office/drawing/2014/main" id="{D41B3573-58E2-2CD0-1464-CD8CEB788287}"/>
                </a:ext>
              </a:extLst>
            </p:cNvPr>
            <p:cNvCxnSpPr>
              <a:cxnSpLocks/>
            </p:cNvCxnSpPr>
            <p:nvPr/>
          </p:nvCxnSpPr>
          <p:spPr>
            <a:xfrm>
              <a:off x="6048001" y="2679107"/>
              <a:ext cx="0" cy="7252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a:extLst>
                <a:ext uri="{FF2B5EF4-FFF2-40B4-BE49-F238E27FC236}">
                  <a16:creationId xmlns:a16="http://schemas.microsoft.com/office/drawing/2014/main" id="{32EF8E79-8249-3DEE-60B2-7C60D2CF6F15}"/>
                </a:ext>
              </a:extLst>
            </p:cNvPr>
            <p:cNvCxnSpPr>
              <a:cxnSpLocks/>
            </p:cNvCxnSpPr>
            <p:nvPr/>
          </p:nvCxnSpPr>
          <p:spPr>
            <a:xfrm>
              <a:off x="6213732" y="2668747"/>
              <a:ext cx="0" cy="7252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92A004FE-EDF8-02B5-D773-06164BAE9C94}"/>
                </a:ext>
              </a:extLst>
            </p:cNvPr>
            <p:cNvCxnSpPr>
              <a:cxnSpLocks/>
            </p:cNvCxnSpPr>
            <p:nvPr/>
          </p:nvCxnSpPr>
          <p:spPr>
            <a:xfrm>
              <a:off x="6410538" y="2681698"/>
              <a:ext cx="0" cy="7252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05F5C620-6244-6BEB-5BF4-3599A4620DE8}"/>
                </a:ext>
              </a:extLst>
            </p:cNvPr>
            <p:cNvCxnSpPr>
              <a:cxnSpLocks/>
            </p:cNvCxnSpPr>
            <p:nvPr/>
          </p:nvCxnSpPr>
          <p:spPr>
            <a:xfrm>
              <a:off x="6578859" y="2686878"/>
              <a:ext cx="0" cy="7252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a:extLst>
                <a:ext uri="{FF2B5EF4-FFF2-40B4-BE49-F238E27FC236}">
                  <a16:creationId xmlns:a16="http://schemas.microsoft.com/office/drawing/2014/main" id="{9962B07F-8F1F-C5C2-15B2-0935335C277C}"/>
                </a:ext>
              </a:extLst>
            </p:cNvPr>
            <p:cNvCxnSpPr>
              <a:cxnSpLocks/>
            </p:cNvCxnSpPr>
            <p:nvPr/>
          </p:nvCxnSpPr>
          <p:spPr>
            <a:xfrm>
              <a:off x="5074332" y="954102"/>
              <a:ext cx="748379" cy="5957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a:extLst>
                <a:ext uri="{FF2B5EF4-FFF2-40B4-BE49-F238E27FC236}">
                  <a16:creationId xmlns:a16="http://schemas.microsoft.com/office/drawing/2014/main" id="{5AA7CB94-CBC1-8E57-D312-2B67E0F60B0C}"/>
                </a:ext>
              </a:extLst>
            </p:cNvPr>
            <p:cNvCxnSpPr>
              <a:cxnSpLocks/>
            </p:cNvCxnSpPr>
            <p:nvPr/>
          </p:nvCxnSpPr>
          <p:spPr>
            <a:xfrm>
              <a:off x="7006133" y="2798251"/>
              <a:ext cx="0" cy="2152372"/>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195EE8A3-E8D2-CB46-7F6E-D50EC05D4C74}"/>
                </a:ext>
              </a:extLst>
            </p:cNvPr>
            <p:cNvCxnSpPr>
              <a:cxnSpLocks/>
            </p:cNvCxnSpPr>
            <p:nvPr/>
          </p:nvCxnSpPr>
          <p:spPr>
            <a:xfrm>
              <a:off x="4121380" y="2821563"/>
              <a:ext cx="288475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4" name="直線コネクタ 153">
              <a:extLst>
                <a:ext uri="{FF2B5EF4-FFF2-40B4-BE49-F238E27FC236}">
                  <a16:creationId xmlns:a16="http://schemas.microsoft.com/office/drawing/2014/main" id="{88ABEC30-C5D8-544F-2E0B-7191F08FC04B}"/>
                </a:ext>
              </a:extLst>
            </p:cNvPr>
            <p:cNvCxnSpPr>
              <a:cxnSpLocks/>
            </p:cNvCxnSpPr>
            <p:nvPr/>
          </p:nvCxnSpPr>
          <p:spPr>
            <a:xfrm flipV="1">
              <a:off x="4069589" y="1145769"/>
              <a:ext cx="59560" cy="330237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5" name="直線コネクタ 154">
              <a:extLst>
                <a:ext uri="{FF2B5EF4-FFF2-40B4-BE49-F238E27FC236}">
                  <a16:creationId xmlns:a16="http://schemas.microsoft.com/office/drawing/2014/main" id="{628663DF-3C1E-9FAE-E1E5-A28FC65DC3CD}"/>
                </a:ext>
              </a:extLst>
            </p:cNvPr>
            <p:cNvCxnSpPr>
              <a:cxnSpLocks/>
            </p:cNvCxnSpPr>
            <p:nvPr/>
          </p:nvCxnSpPr>
          <p:spPr>
            <a:xfrm flipH="1">
              <a:off x="4129149" y="902300"/>
              <a:ext cx="551572" cy="24346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7CDB064A-C7A6-005C-29F5-C041F91765E7}"/>
                </a:ext>
              </a:extLst>
            </p:cNvPr>
            <p:cNvCxnSpPr>
              <a:cxnSpLocks/>
            </p:cNvCxnSpPr>
            <p:nvPr/>
          </p:nvCxnSpPr>
          <p:spPr>
            <a:xfrm flipH="1" flipV="1">
              <a:off x="4685901" y="907480"/>
              <a:ext cx="409148" cy="85474"/>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8AFD4385-15A4-FBA9-363B-FAF9B52B322F}"/>
                </a:ext>
              </a:extLst>
            </p:cNvPr>
            <p:cNvCxnSpPr>
              <a:cxnSpLocks/>
            </p:cNvCxnSpPr>
            <p:nvPr/>
          </p:nvCxnSpPr>
          <p:spPr>
            <a:xfrm flipH="1" flipV="1">
              <a:off x="5097639" y="992954"/>
              <a:ext cx="2403098" cy="26677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id="{ED18B02B-9CF2-9434-216A-643D91CD72D3}"/>
                </a:ext>
              </a:extLst>
            </p:cNvPr>
            <p:cNvCxnSpPr>
              <a:cxnSpLocks/>
            </p:cNvCxnSpPr>
            <p:nvPr/>
          </p:nvCxnSpPr>
          <p:spPr>
            <a:xfrm flipH="1" flipV="1">
              <a:off x="7246962" y="1241603"/>
              <a:ext cx="12947" cy="854732"/>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D28DFDFF-0611-33DC-F3F0-7CA9262A27EF}"/>
                </a:ext>
              </a:extLst>
            </p:cNvPr>
            <p:cNvCxnSpPr>
              <a:cxnSpLocks/>
            </p:cNvCxnSpPr>
            <p:nvPr/>
          </p:nvCxnSpPr>
          <p:spPr>
            <a:xfrm flipV="1">
              <a:off x="6736821" y="1171670"/>
              <a:ext cx="25895" cy="165766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512DE36B-26A0-3FC6-1741-C93319CB176E}"/>
                </a:ext>
              </a:extLst>
            </p:cNvPr>
            <p:cNvCxnSpPr>
              <a:cxnSpLocks/>
            </p:cNvCxnSpPr>
            <p:nvPr/>
          </p:nvCxnSpPr>
          <p:spPr>
            <a:xfrm flipV="1">
              <a:off x="5861554" y="1086197"/>
              <a:ext cx="12949" cy="1743135"/>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1" name="直線コネクタ 160">
              <a:extLst>
                <a:ext uri="{FF2B5EF4-FFF2-40B4-BE49-F238E27FC236}">
                  <a16:creationId xmlns:a16="http://schemas.microsoft.com/office/drawing/2014/main" id="{A14889EC-EDA7-88A4-C9DD-9CE19AD58179}"/>
                </a:ext>
              </a:extLst>
            </p:cNvPr>
            <p:cNvCxnSpPr>
              <a:cxnSpLocks/>
            </p:cNvCxnSpPr>
            <p:nvPr/>
          </p:nvCxnSpPr>
          <p:spPr>
            <a:xfrm flipH="1" flipV="1">
              <a:off x="6736821" y="2075615"/>
              <a:ext cx="533446" cy="518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2" name="直線コネクタ 161">
              <a:extLst>
                <a:ext uri="{FF2B5EF4-FFF2-40B4-BE49-F238E27FC236}">
                  <a16:creationId xmlns:a16="http://schemas.microsoft.com/office/drawing/2014/main" id="{B0FACEA5-4383-E376-D8C5-A0A1C68E851E}"/>
                </a:ext>
              </a:extLst>
            </p:cNvPr>
            <p:cNvCxnSpPr>
              <a:cxnSpLocks/>
            </p:cNvCxnSpPr>
            <p:nvPr/>
          </p:nvCxnSpPr>
          <p:spPr>
            <a:xfrm>
              <a:off x="4069589" y="4448145"/>
              <a:ext cx="294431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3" name="直線コネクタ 162">
              <a:extLst>
                <a:ext uri="{FF2B5EF4-FFF2-40B4-BE49-F238E27FC236}">
                  <a16:creationId xmlns:a16="http://schemas.microsoft.com/office/drawing/2014/main" id="{3D329A92-75C2-DFAF-0169-FC852C2873B1}"/>
                </a:ext>
              </a:extLst>
            </p:cNvPr>
            <p:cNvCxnSpPr>
              <a:cxnSpLocks/>
            </p:cNvCxnSpPr>
            <p:nvPr/>
          </p:nvCxnSpPr>
          <p:spPr>
            <a:xfrm>
              <a:off x="5061386" y="2782711"/>
              <a:ext cx="203538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a:extLst>
                <a:ext uri="{FF2B5EF4-FFF2-40B4-BE49-F238E27FC236}">
                  <a16:creationId xmlns:a16="http://schemas.microsoft.com/office/drawing/2014/main" id="{AD017001-40FE-8692-3DD6-1379B913E9CA}"/>
                </a:ext>
              </a:extLst>
            </p:cNvPr>
            <p:cNvCxnSpPr>
              <a:cxnSpLocks/>
            </p:cNvCxnSpPr>
            <p:nvPr/>
          </p:nvCxnSpPr>
          <p:spPr>
            <a:xfrm>
              <a:off x="5822712" y="1013675"/>
              <a:ext cx="0" cy="17768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a:extLst>
                <a:ext uri="{FF2B5EF4-FFF2-40B4-BE49-F238E27FC236}">
                  <a16:creationId xmlns:a16="http://schemas.microsoft.com/office/drawing/2014/main" id="{A71B0285-0639-8032-3C40-A4DCF8E55E35}"/>
                </a:ext>
              </a:extLst>
            </p:cNvPr>
            <p:cNvCxnSpPr>
              <a:cxnSpLocks/>
            </p:cNvCxnSpPr>
            <p:nvPr/>
          </p:nvCxnSpPr>
          <p:spPr>
            <a:xfrm>
              <a:off x="5076923" y="941152"/>
              <a:ext cx="0" cy="184673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66" name="正方形/長方形 165">
              <a:extLst>
                <a:ext uri="{FF2B5EF4-FFF2-40B4-BE49-F238E27FC236}">
                  <a16:creationId xmlns:a16="http://schemas.microsoft.com/office/drawing/2014/main" id="{744111B5-FE5A-7021-FEE9-E71086B61157}"/>
                </a:ext>
              </a:extLst>
            </p:cNvPr>
            <p:cNvSpPr/>
            <p:nvPr/>
          </p:nvSpPr>
          <p:spPr>
            <a:xfrm>
              <a:off x="7309111" y="1031805"/>
              <a:ext cx="300387" cy="20979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7" name="正方形/長方形 166">
              <a:extLst>
                <a:ext uri="{FF2B5EF4-FFF2-40B4-BE49-F238E27FC236}">
                  <a16:creationId xmlns:a16="http://schemas.microsoft.com/office/drawing/2014/main" id="{3E773AD8-37D8-AFBA-F5C2-8179F0F00733}"/>
                </a:ext>
              </a:extLst>
            </p:cNvPr>
            <p:cNvSpPr/>
            <p:nvPr/>
          </p:nvSpPr>
          <p:spPr>
            <a:xfrm>
              <a:off x="7065694" y="4295328"/>
              <a:ext cx="142424" cy="15281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8" name="正方形/長方形 167">
              <a:extLst>
                <a:ext uri="{FF2B5EF4-FFF2-40B4-BE49-F238E27FC236}">
                  <a16:creationId xmlns:a16="http://schemas.microsoft.com/office/drawing/2014/main" id="{FBE29AA8-82FB-A6CB-900A-3E6EEE115272}"/>
                </a:ext>
              </a:extLst>
            </p:cNvPr>
            <p:cNvSpPr/>
            <p:nvPr/>
          </p:nvSpPr>
          <p:spPr>
            <a:xfrm>
              <a:off x="5690644" y="2575503"/>
              <a:ext cx="69919" cy="15540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69" name="正方形/長方形 168">
            <a:extLst>
              <a:ext uri="{FF2B5EF4-FFF2-40B4-BE49-F238E27FC236}">
                <a16:creationId xmlns:a16="http://schemas.microsoft.com/office/drawing/2014/main" id="{667CBF49-9A90-E861-86E8-E806336F2541}"/>
              </a:ext>
            </a:extLst>
          </p:cNvPr>
          <p:cNvSpPr/>
          <p:nvPr/>
        </p:nvSpPr>
        <p:spPr>
          <a:xfrm>
            <a:off x="460375" y="1412875"/>
            <a:ext cx="8313738" cy="446405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050" dirty="0">
              <a:solidFill>
                <a:srgbClr val="FF0000"/>
              </a:solidFill>
              <a:latin typeface="ＭＳ Ｐゴシック" panose="020B0600070205080204" pitchFamily="50" charset="-128"/>
            </a:endParaRPr>
          </a:p>
        </p:txBody>
      </p:sp>
      <p:sp>
        <p:nvSpPr>
          <p:cNvPr id="170" name="正方形/長方形 169">
            <a:extLst>
              <a:ext uri="{FF2B5EF4-FFF2-40B4-BE49-F238E27FC236}">
                <a16:creationId xmlns:a16="http://schemas.microsoft.com/office/drawing/2014/main" id="{C953F817-9F49-E59A-7FF0-95FD0BB7539F}"/>
              </a:ext>
            </a:extLst>
          </p:cNvPr>
          <p:cNvSpPr/>
          <p:nvPr/>
        </p:nvSpPr>
        <p:spPr>
          <a:xfrm>
            <a:off x="6775450" y="2193925"/>
            <a:ext cx="538163" cy="3937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1" name="正方形/長方形 170">
            <a:extLst>
              <a:ext uri="{FF2B5EF4-FFF2-40B4-BE49-F238E27FC236}">
                <a16:creationId xmlns:a16="http://schemas.microsoft.com/office/drawing/2014/main" id="{EF99B584-3669-6D47-5716-B9E63BBD9D7C}"/>
              </a:ext>
            </a:extLst>
          </p:cNvPr>
          <p:cNvSpPr/>
          <p:nvPr/>
        </p:nvSpPr>
        <p:spPr>
          <a:xfrm>
            <a:off x="6775450" y="2832100"/>
            <a:ext cx="538163" cy="39211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2" name="テキスト ボックス 171">
            <a:extLst>
              <a:ext uri="{FF2B5EF4-FFF2-40B4-BE49-F238E27FC236}">
                <a16:creationId xmlns:a16="http://schemas.microsoft.com/office/drawing/2014/main" id="{1EE00985-9126-C035-5936-7550B40220AC}"/>
              </a:ext>
            </a:extLst>
          </p:cNvPr>
          <p:cNvSpPr txBox="1"/>
          <p:nvPr/>
        </p:nvSpPr>
        <p:spPr>
          <a:xfrm>
            <a:off x="7426325" y="2208213"/>
            <a:ext cx="1360488" cy="415925"/>
          </a:xfrm>
          <a:prstGeom prst="rect">
            <a:avLst/>
          </a:prstGeom>
          <a:noFill/>
        </p:spPr>
        <p:txBody>
          <a:bodyPr>
            <a:spAutoFit/>
          </a:bodyPr>
          <a:lstStyle/>
          <a:p>
            <a:pPr>
              <a:defRPr/>
            </a:pPr>
            <a:r>
              <a:rPr lang="ja-JP" altLang="en-US" sz="1050" dirty="0">
                <a:solidFill>
                  <a:srgbClr val="FF0000"/>
                </a:solidFill>
              </a:rPr>
              <a:t>今回の申請事業</a:t>
            </a:r>
          </a:p>
          <a:p>
            <a:pPr>
              <a:defRPr/>
            </a:pPr>
            <a:r>
              <a:rPr lang="ja-JP" altLang="en-US" sz="1050" dirty="0">
                <a:solidFill>
                  <a:srgbClr val="FF0000"/>
                </a:solidFill>
              </a:rPr>
              <a:t>［○○工事］</a:t>
            </a:r>
          </a:p>
        </p:txBody>
      </p:sp>
      <p:sp>
        <p:nvSpPr>
          <p:cNvPr id="173" name="テキスト ボックス 172">
            <a:extLst>
              <a:ext uri="{FF2B5EF4-FFF2-40B4-BE49-F238E27FC236}">
                <a16:creationId xmlns:a16="http://schemas.microsoft.com/office/drawing/2014/main" id="{45A2BC6A-7E6C-9341-1B6E-F79F4B1EF32F}"/>
              </a:ext>
            </a:extLst>
          </p:cNvPr>
          <p:cNvSpPr txBox="1"/>
          <p:nvPr/>
        </p:nvSpPr>
        <p:spPr>
          <a:xfrm>
            <a:off x="7426325" y="2857500"/>
            <a:ext cx="1360488" cy="738188"/>
          </a:xfrm>
          <a:prstGeom prst="rect">
            <a:avLst/>
          </a:prstGeom>
          <a:noFill/>
        </p:spPr>
        <p:txBody>
          <a:bodyPr>
            <a:spAutoFit/>
          </a:bodyPr>
          <a:lstStyle/>
          <a:p>
            <a:pPr>
              <a:defRPr/>
            </a:pPr>
            <a:r>
              <a:rPr lang="ja-JP" altLang="en-US" sz="1050" dirty="0">
                <a:solidFill>
                  <a:schemeClr val="accent1"/>
                </a:solidFill>
              </a:rPr>
              <a:t>大雨。高潮等強じん性を有する施設等</a:t>
            </a:r>
          </a:p>
          <a:p>
            <a:pPr>
              <a:defRPr/>
            </a:pPr>
            <a:r>
              <a:rPr lang="ja-JP" altLang="en-US" sz="1050" dirty="0">
                <a:solidFill>
                  <a:schemeClr val="accent1"/>
                </a:solidFill>
              </a:rPr>
              <a:t>（過年度対策済または対策不要）</a:t>
            </a:r>
          </a:p>
        </p:txBody>
      </p:sp>
      <p:sp>
        <p:nvSpPr>
          <p:cNvPr id="174" name="テキスト ボックス 173">
            <a:extLst>
              <a:ext uri="{FF2B5EF4-FFF2-40B4-BE49-F238E27FC236}">
                <a16:creationId xmlns:a16="http://schemas.microsoft.com/office/drawing/2014/main" id="{08D71F86-F191-EFB0-B71F-FFA37E7D4F0A}"/>
              </a:ext>
            </a:extLst>
          </p:cNvPr>
          <p:cNvSpPr txBox="1"/>
          <p:nvPr/>
        </p:nvSpPr>
        <p:spPr>
          <a:xfrm>
            <a:off x="7313613" y="1746250"/>
            <a:ext cx="538162" cy="254000"/>
          </a:xfrm>
          <a:prstGeom prst="rect">
            <a:avLst/>
          </a:prstGeom>
          <a:noFill/>
        </p:spPr>
        <p:txBody>
          <a:bodyPr>
            <a:spAutoFit/>
          </a:bodyPr>
          <a:lstStyle/>
          <a:p>
            <a:pPr>
              <a:defRPr/>
            </a:pPr>
            <a:r>
              <a:rPr lang="ja-JP" altLang="en-US" sz="1050" dirty="0"/>
              <a:t>凡例</a:t>
            </a:r>
          </a:p>
        </p:txBody>
      </p:sp>
      <p:sp>
        <p:nvSpPr>
          <p:cNvPr id="20491" name="テキスト ボックス 174">
            <a:extLst>
              <a:ext uri="{FF2B5EF4-FFF2-40B4-BE49-F238E27FC236}">
                <a16:creationId xmlns:a16="http://schemas.microsoft.com/office/drawing/2014/main" id="{5AB7B10E-98AC-33C9-8A05-8AE9831F9B10}"/>
              </a:ext>
            </a:extLst>
          </p:cNvPr>
          <p:cNvSpPr txBox="1">
            <a:spLocks noChangeArrowheads="1"/>
          </p:cNvSpPr>
          <p:nvPr/>
        </p:nvSpPr>
        <p:spPr bwMode="auto">
          <a:xfrm>
            <a:off x="538163" y="4760913"/>
            <a:ext cx="8199437"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200">
                <a:solidFill>
                  <a:srgbClr val="FF0000"/>
                </a:solidFill>
                <a:latin typeface="ＭＳ Ｐゴシック" panose="020B0600070205080204" pitchFamily="50" charset="-128"/>
              </a:rPr>
              <a:t>プロット図・構内配置図等に、</a:t>
            </a:r>
          </a:p>
          <a:p>
            <a:pPr>
              <a:spcBef>
                <a:spcPct val="0"/>
              </a:spcBef>
              <a:buFontTx/>
              <a:buNone/>
            </a:pPr>
            <a:r>
              <a:rPr lang="ja-JP" altLang="en-US" sz="1200">
                <a:solidFill>
                  <a:srgbClr val="FF0000"/>
                </a:solidFill>
                <a:latin typeface="ＭＳ Ｐゴシック" panose="020B0600070205080204" pitchFamily="50" charset="-128"/>
              </a:rPr>
              <a:t>（１）今回の○○対策工事を行う設備の位置を明確にする。工事名称も合わせて記載する。</a:t>
            </a:r>
            <a:endParaRPr lang="en-US" altLang="ja-JP" sz="1200">
              <a:solidFill>
                <a:srgbClr val="FF0000"/>
              </a:solidFill>
              <a:latin typeface="ＭＳ Ｐゴシック" panose="020B0600070205080204" pitchFamily="50" charset="-128"/>
            </a:endParaRPr>
          </a:p>
          <a:p>
            <a:pPr>
              <a:spcBef>
                <a:spcPct val="0"/>
              </a:spcBef>
              <a:buFontTx/>
              <a:buNone/>
            </a:pPr>
            <a:r>
              <a:rPr lang="ja-JP" altLang="en-US" sz="1200">
                <a:solidFill>
                  <a:srgbClr val="FF0000"/>
                </a:solidFill>
                <a:latin typeface="ＭＳ Ｐゴシック" panose="020B0600070205080204" pitchFamily="50" charset="-128"/>
              </a:rPr>
              <a:t>（２）対策の検討結果を受け、対策不要とした設備については色分けして区別する。（検討の結果、対策が不要となった設備は、その理由および結果を別途添付）</a:t>
            </a:r>
          </a:p>
          <a:p>
            <a:pPr>
              <a:spcBef>
                <a:spcPct val="0"/>
              </a:spcBef>
              <a:buFontTx/>
              <a:buNone/>
            </a:pPr>
            <a:r>
              <a:rPr lang="en-US" altLang="ja-JP" sz="1200">
                <a:solidFill>
                  <a:srgbClr val="FF0000"/>
                </a:solidFill>
                <a:latin typeface="ＭＳ Ｐゴシック" panose="020B0600070205080204" pitchFamily="50" charset="-128"/>
              </a:rPr>
              <a:t>※</a:t>
            </a:r>
            <a:r>
              <a:rPr lang="ja-JP" altLang="en-US" sz="1200">
                <a:solidFill>
                  <a:srgbClr val="FF0000"/>
                </a:solidFill>
                <a:latin typeface="ＭＳ Ｐゴシック" panose="020B0600070205080204" pitchFamily="50" charset="-128"/>
              </a:rPr>
              <a:t>事業実施エリアを拡大表示しても構わない</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a:extLst>
              <a:ext uri="{FF2B5EF4-FFF2-40B4-BE49-F238E27FC236}">
                <a16:creationId xmlns:a16="http://schemas.microsoft.com/office/drawing/2014/main" id="{061A6C83-076E-FA80-0F71-F64D746626D6}"/>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6</a:t>
            </a:r>
            <a:r>
              <a:rPr lang="ja-JP" altLang="en-US" sz="4000" b="1">
                <a:latin typeface="Meiryo UI" panose="020B0604030504040204" pitchFamily="50" charset="-128"/>
                <a:ea typeface="Meiryo UI" panose="020B0604030504040204" pitchFamily="50" charset="-128"/>
              </a:rPr>
              <a:t>．外力の設定</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21507" name="スライド番号プレースホルダー 3">
            <a:extLst>
              <a:ext uri="{FF2B5EF4-FFF2-40B4-BE49-F238E27FC236}">
                <a16:creationId xmlns:a16="http://schemas.microsoft.com/office/drawing/2014/main" id="{967A67BA-03FC-71F7-3924-96174904DE9F}"/>
              </a:ext>
            </a:extLst>
          </p:cNvPr>
          <p:cNvSpPr>
            <a:spLocks noGrp="1"/>
          </p:cNvSpPr>
          <p:nvPr>
            <p:ph type="sldNum" sz="quarter" idx="12"/>
          </p:nvPr>
        </p:nvSpPr>
        <p:spPr>
          <a:xfrm>
            <a:off x="8701088" y="6505575"/>
            <a:ext cx="442912"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1D4CFE3F-9AA9-451F-BD10-D43F908E415E}" type="slidenum">
              <a:rPr lang="en-US" altLang="ja-JP" sz="1400" smtClean="0"/>
              <a:pPr algn="ctr">
                <a:spcBef>
                  <a:spcPct val="0"/>
                </a:spcBef>
                <a:buFontTx/>
                <a:buNone/>
              </a:pPr>
              <a:t>18</a:t>
            </a:fld>
            <a:endParaRPr lang="en-US" altLang="ja-JP"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BDD630C3-D905-6C40-ED6B-0649D906E6E3}"/>
              </a:ext>
            </a:extLst>
          </p:cNvPr>
          <p:cNvSpPr>
            <a:spLocks noGrp="1" noChangeArrowheads="1"/>
          </p:cNvSpPr>
          <p:nvPr>
            <p:ph type="sldNum" sz="quarter" idx="12"/>
          </p:nvPr>
        </p:nvSpPr>
        <p:spPr>
          <a:xfrm>
            <a:off x="8748713" y="6584950"/>
            <a:ext cx="39528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E60A20E-E57E-458B-A96A-E5960DF0699F}" type="slidenum">
              <a:rPr lang="ja-JP" altLang="en-US" sz="1400" b="1" smtClean="0">
                <a:latin typeface="ＭＳ Ｐゴシック" panose="020B0600070205080204" pitchFamily="50" charset="-128"/>
              </a:rPr>
              <a:pPr>
                <a:spcBef>
                  <a:spcPct val="0"/>
                </a:spcBef>
                <a:buFontTx/>
                <a:buNone/>
              </a:pPr>
              <a:t>19</a:t>
            </a:fld>
            <a:endParaRPr lang="ja-JP" altLang="en-US" sz="1400" b="1">
              <a:latin typeface="ＭＳ Ｐゴシック" panose="020B0600070205080204" pitchFamily="50" charset="-128"/>
            </a:endParaRPr>
          </a:p>
        </p:txBody>
      </p:sp>
      <p:sp>
        <p:nvSpPr>
          <p:cNvPr id="22531" name="正方形/長方形 7">
            <a:extLst>
              <a:ext uri="{FF2B5EF4-FFF2-40B4-BE49-F238E27FC236}">
                <a16:creationId xmlns:a16="http://schemas.microsoft.com/office/drawing/2014/main" id="{E7C9C614-252F-9C06-982C-3B74839885D7}"/>
              </a:ext>
            </a:extLst>
          </p:cNvPr>
          <p:cNvSpPr>
            <a:spLocks noChangeArrowheads="1"/>
          </p:cNvSpPr>
          <p:nvPr/>
        </p:nvSpPr>
        <p:spPr bwMode="auto">
          <a:xfrm>
            <a:off x="542925" y="1184275"/>
            <a:ext cx="7974013" cy="1476375"/>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solidFill>
                  <a:srgbClr val="FF0000"/>
                </a:solidFill>
                <a:latin typeface="ＭＳ ゴシック" panose="020B0609070205080204" pitchFamily="49" charset="-128"/>
                <a:ea typeface="ＭＳ ゴシック" panose="020B0609070205080204" pitchFamily="49" charset="-128"/>
              </a:rPr>
              <a:t>当該事業所で想定される各外力について、規模および発生頻度（再現期間）、想定方法（法令等の基準参照、既往最大級、独自に評価　等）、（想定時に使用した）観測データの参照元・年（例えば、気象庁の〇年～〇年までの観測データ）をまとめ、本事業で設定する外力（「特別警報級の大雨・高潮等」以上）の採用理由を記載する。</a:t>
            </a:r>
          </a:p>
        </p:txBody>
      </p:sp>
      <p:graphicFrame>
        <p:nvGraphicFramePr>
          <p:cNvPr id="4" name="表 3">
            <a:extLst>
              <a:ext uri="{FF2B5EF4-FFF2-40B4-BE49-F238E27FC236}">
                <a16:creationId xmlns:a16="http://schemas.microsoft.com/office/drawing/2014/main" id="{98EFFA75-766A-9B45-FFE0-D7F0EBE6F94D}"/>
              </a:ext>
            </a:extLst>
          </p:cNvPr>
          <p:cNvGraphicFramePr>
            <a:graphicFrameLocks noGrp="1"/>
          </p:cNvGraphicFramePr>
          <p:nvPr/>
        </p:nvGraphicFramePr>
        <p:xfrm>
          <a:off x="1279525" y="2865438"/>
          <a:ext cx="6332538" cy="2405062"/>
        </p:xfrm>
        <a:graphic>
          <a:graphicData uri="http://schemas.openxmlformats.org/drawingml/2006/table">
            <a:tbl>
              <a:tblPr firstRow="1" bandRow="1">
                <a:tableStyleId>{5C22544A-7EE6-4342-B048-85BDC9FD1C3A}</a:tableStyleId>
              </a:tblPr>
              <a:tblGrid>
                <a:gridCol w="2595746">
                  <a:extLst>
                    <a:ext uri="{9D8B030D-6E8A-4147-A177-3AD203B41FA5}">
                      <a16:colId xmlns:a16="http://schemas.microsoft.com/office/drawing/2014/main" val="20000"/>
                    </a:ext>
                  </a:extLst>
                </a:gridCol>
                <a:gridCol w="1245597">
                  <a:extLst>
                    <a:ext uri="{9D8B030D-6E8A-4147-A177-3AD203B41FA5}">
                      <a16:colId xmlns:a16="http://schemas.microsoft.com/office/drawing/2014/main" val="20001"/>
                    </a:ext>
                  </a:extLst>
                </a:gridCol>
                <a:gridCol w="1245597">
                  <a:extLst>
                    <a:ext uri="{9D8B030D-6E8A-4147-A177-3AD203B41FA5}">
                      <a16:colId xmlns:a16="http://schemas.microsoft.com/office/drawing/2014/main" val="20002"/>
                    </a:ext>
                  </a:extLst>
                </a:gridCol>
                <a:gridCol w="1245597">
                  <a:extLst>
                    <a:ext uri="{9D8B030D-6E8A-4147-A177-3AD203B41FA5}">
                      <a16:colId xmlns:a16="http://schemas.microsoft.com/office/drawing/2014/main" val="20003"/>
                    </a:ext>
                  </a:extLst>
                </a:gridCol>
              </a:tblGrid>
              <a:tr h="575210">
                <a:tc>
                  <a:txBody>
                    <a:bodyPr/>
                    <a:lstStyle/>
                    <a:p>
                      <a:endParaRPr kumimoji="1" lang="ja-JP" altLang="en-US" sz="1400" dirty="0"/>
                    </a:p>
                  </a:txBody>
                  <a:tcPr marL="68589" marR="68589" marT="34288" marB="34288"/>
                </a:tc>
                <a:tc>
                  <a:txBody>
                    <a:bodyPr/>
                    <a:lstStyle/>
                    <a:p>
                      <a:pPr algn="ctr"/>
                      <a:r>
                        <a:rPr kumimoji="1" lang="ja-JP" altLang="en-US" sz="1200" dirty="0"/>
                        <a:t>想定外力</a:t>
                      </a:r>
                      <a:r>
                        <a:rPr kumimoji="1" lang="en-US" altLang="ja-JP" sz="1200" dirty="0"/>
                        <a:t>A</a:t>
                      </a:r>
                    </a:p>
                    <a:p>
                      <a:pPr algn="ctr"/>
                      <a:r>
                        <a:rPr kumimoji="1" lang="ja-JP" altLang="en-US" sz="1200" dirty="0"/>
                        <a:t>（採用）</a:t>
                      </a:r>
                    </a:p>
                  </a:txBody>
                  <a:tcPr marL="68589" marR="68589" marT="34288" marB="34288" anchor="ctr"/>
                </a:tc>
                <a:tc>
                  <a:txBody>
                    <a:bodyPr/>
                    <a:lstStyle/>
                    <a:p>
                      <a:pPr algn="ctr"/>
                      <a:r>
                        <a:rPr kumimoji="1" lang="ja-JP" altLang="en-US" sz="1200" dirty="0"/>
                        <a:t>想定外力</a:t>
                      </a:r>
                      <a:r>
                        <a:rPr kumimoji="1" lang="en-US" altLang="ja-JP" sz="1200" dirty="0"/>
                        <a:t>B</a:t>
                      </a:r>
                      <a:endParaRPr kumimoji="1" lang="ja-JP" altLang="en-US" sz="1200" dirty="0"/>
                    </a:p>
                  </a:txBody>
                  <a:tcPr marL="68589" marR="68589" marT="34288" marB="34288" anchor="ctr"/>
                </a:tc>
                <a:tc>
                  <a:txBody>
                    <a:bodyPr/>
                    <a:lstStyle/>
                    <a:p>
                      <a:pPr algn="ctr"/>
                      <a:r>
                        <a:rPr kumimoji="1" lang="ja-JP" altLang="en-US" sz="1200" dirty="0"/>
                        <a:t>想定外力</a:t>
                      </a:r>
                      <a:r>
                        <a:rPr kumimoji="1" lang="en-US" altLang="ja-JP" sz="1200" dirty="0"/>
                        <a:t>C</a:t>
                      </a:r>
                      <a:endParaRPr kumimoji="1" lang="ja-JP" altLang="en-US" sz="1200" dirty="0"/>
                    </a:p>
                  </a:txBody>
                  <a:tcPr marL="68589" marR="68589" marT="34288" marB="34288" anchor="ctr"/>
                </a:tc>
                <a:extLst>
                  <a:ext uri="{0D108BD9-81ED-4DB2-BD59-A6C34878D82A}">
                    <a16:rowId xmlns:a16="http://schemas.microsoft.com/office/drawing/2014/main" val="10000"/>
                  </a:ext>
                </a:extLst>
              </a:tr>
              <a:tr h="457463">
                <a:tc>
                  <a:txBody>
                    <a:bodyPr/>
                    <a:lstStyle/>
                    <a:p>
                      <a:r>
                        <a:rPr kumimoji="1" lang="ja-JP" altLang="en-US" sz="1200" dirty="0"/>
                        <a:t>降水量 </a:t>
                      </a:r>
                      <a:r>
                        <a:rPr kumimoji="1" lang="en-US" altLang="ja-JP" sz="1200" dirty="0"/>
                        <a:t>or </a:t>
                      </a:r>
                      <a:r>
                        <a:rPr kumimoji="1" lang="ja-JP" altLang="en-US" sz="1200" dirty="0"/>
                        <a:t>中心気圧 </a:t>
                      </a:r>
                      <a:r>
                        <a:rPr kumimoji="1" lang="en-US" altLang="ja-JP" sz="1200" dirty="0"/>
                        <a:t>or </a:t>
                      </a:r>
                      <a:r>
                        <a:rPr kumimoji="1" lang="ja-JP" altLang="en-US" sz="1200" dirty="0"/>
                        <a:t>潮位 </a:t>
                      </a:r>
                      <a:r>
                        <a:rPr kumimoji="1" lang="en-US" altLang="ja-JP" sz="1200" dirty="0"/>
                        <a:t>or </a:t>
                      </a:r>
                      <a:r>
                        <a:rPr kumimoji="1" lang="ja-JP" altLang="en-US" sz="1200" dirty="0"/>
                        <a:t>風速</a:t>
                      </a:r>
                    </a:p>
                  </a:txBody>
                  <a:tcPr marL="68589" marR="68589" marT="34288" marB="34288" anchor="ctr"/>
                </a:tc>
                <a:tc>
                  <a:txBody>
                    <a:bodyPr/>
                    <a:lstStyle/>
                    <a:p>
                      <a:endParaRPr kumimoji="1" lang="ja-JP" altLang="en-US" sz="1100" dirty="0"/>
                    </a:p>
                  </a:txBody>
                  <a:tcPr marL="68589" marR="68589" marT="34288" marB="34288" anchor="ctr"/>
                </a:tc>
                <a:tc>
                  <a:txBody>
                    <a:bodyPr/>
                    <a:lstStyle/>
                    <a:p>
                      <a:endParaRPr kumimoji="1" lang="ja-JP" altLang="en-US" sz="1200" dirty="0"/>
                    </a:p>
                  </a:txBody>
                  <a:tcPr marL="68589" marR="68589" marT="34288" marB="34288" anchor="ctr"/>
                </a:tc>
                <a:tc>
                  <a:txBody>
                    <a:bodyPr/>
                    <a:lstStyle/>
                    <a:p>
                      <a:endParaRPr kumimoji="1" lang="ja-JP" altLang="en-US" sz="1200" dirty="0"/>
                    </a:p>
                  </a:txBody>
                  <a:tcPr marL="68589" marR="68589" marT="34288" marB="34288" anchor="ctr"/>
                </a:tc>
                <a:extLst>
                  <a:ext uri="{0D108BD9-81ED-4DB2-BD59-A6C34878D82A}">
                    <a16:rowId xmlns:a16="http://schemas.microsoft.com/office/drawing/2014/main" val="10001"/>
                  </a:ext>
                </a:extLst>
              </a:tr>
              <a:tr h="457463">
                <a:tc>
                  <a:txBody>
                    <a:bodyPr/>
                    <a:lstStyle/>
                    <a:p>
                      <a:r>
                        <a:rPr kumimoji="1" lang="ja-JP" altLang="en-US" sz="1200" dirty="0"/>
                        <a:t>発生頻度（再現期間）</a:t>
                      </a:r>
                    </a:p>
                  </a:txBody>
                  <a:tcPr marL="68589" marR="68589" marT="34288" marB="34288" anchor="ctr"/>
                </a:tc>
                <a:tc>
                  <a:txBody>
                    <a:bodyPr/>
                    <a:lstStyle/>
                    <a:p>
                      <a:endParaRPr kumimoji="1" lang="ja-JP" altLang="en-US" sz="1100" dirty="0"/>
                    </a:p>
                  </a:txBody>
                  <a:tcPr marL="68589" marR="68589" marT="34288" marB="34288" anchor="ctr"/>
                </a:tc>
                <a:tc>
                  <a:txBody>
                    <a:bodyPr/>
                    <a:lstStyle/>
                    <a:p>
                      <a:endParaRPr kumimoji="1" lang="ja-JP" altLang="en-US" sz="1200" dirty="0"/>
                    </a:p>
                  </a:txBody>
                  <a:tcPr marL="68589" marR="68589" marT="34288" marB="34288" anchor="ctr"/>
                </a:tc>
                <a:tc>
                  <a:txBody>
                    <a:bodyPr/>
                    <a:lstStyle/>
                    <a:p>
                      <a:endParaRPr kumimoji="1" lang="ja-JP" altLang="en-US" sz="1200" dirty="0"/>
                    </a:p>
                  </a:txBody>
                  <a:tcPr marL="68589" marR="68589" marT="34288" marB="34288" anchor="ctr"/>
                </a:tc>
                <a:extLst>
                  <a:ext uri="{0D108BD9-81ED-4DB2-BD59-A6C34878D82A}">
                    <a16:rowId xmlns:a16="http://schemas.microsoft.com/office/drawing/2014/main" val="10002"/>
                  </a:ext>
                </a:extLst>
              </a:tr>
              <a:tr h="457463">
                <a:tc>
                  <a:txBody>
                    <a:bodyPr/>
                    <a:lstStyle/>
                    <a:p>
                      <a:r>
                        <a:rPr kumimoji="1" lang="ja-JP" altLang="en-US" sz="1200" dirty="0"/>
                        <a:t>想定方法</a:t>
                      </a:r>
                    </a:p>
                  </a:txBody>
                  <a:tcPr marL="68589" marR="68589" marT="34288" marB="34288" anchor="ctr"/>
                </a:tc>
                <a:tc>
                  <a:txBody>
                    <a:bodyPr/>
                    <a:lstStyle/>
                    <a:p>
                      <a:endParaRPr kumimoji="1" lang="ja-JP" altLang="en-US" sz="1100" dirty="0"/>
                    </a:p>
                  </a:txBody>
                  <a:tcPr marL="68589" marR="68589" marT="34288" marB="34288" anchor="ctr"/>
                </a:tc>
                <a:tc>
                  <a:txBody>
                    <a:bodyPr/>
                    <a:lstStyle/>
                    <a:p>
                      <a:endParaRPr kumimoji="1" lang="ja-JP" altLang="en-US" sz="1200" dirty="0"/>
                    </a:p>
                  </a:txBody>
                  <a:tcPr marL="68589" marR="68589" marT="34288" marB="34288" anchor="ctr"/>
                </a:tc>
                <a:tc>
                  <a:txBody>
                    <a:bodyPr/>
                    <a:lstStyle/>
                    <a:p>
                      <a:endParaRPr kumimoji="1" lang="ja-JP" altLang="en-US" sz="1200" dirty="0"/>
                    </a:p>
                  </a:txBody>
                  <a:tcPr marL="68589" marR="68589" marT="34288" marB="34288" anchor="ctr"/>
                </a:tc>
                <a:extLst>
                  <a:ext uri="{0D108BD9-81ED-4DB2-BD59-A6C34878D82A}">
                    <a16:rowId xmlns:a16="http://schemas.microsoft.com/office/drawing/2014/main" val="10003"/>
                  </a:ext>
                </a:extLst>
              </a:tr>
              <a:tr h="457463">
                <a:tc>
                  <a:txBody>
                    <a:bodyPr/>
                    <a:lstStyle/>
                    <a:p>
                      <a:r>
                        <a:rPr kumimoji="1" lang="ja-JP" altLang="en-US" sz="1200" dirty="0"/>
                        <a:t>観測データ参照元・年</a:t>
                      </a:r>
                    </a:p>
                  </a:txBody>
                  <a:tcPr marL="68589" marR="68589" marT="34288" marB="34288" anchor="ctr"/>
                </a:tc>
                <a:tc>
                  <a:txBody>
                    <a:bodyPr/>
                    <a:lstStyle/>
                    <a:p>
                      <a:endParaRPr kumimoji="1" lang="ja-JP" altLang="en-US" sz="1100" dirty="0"/>
                    </a:p>
                  </a:txBody>
                  <a:tcPr marL="68589" marR="68589" marT="34288" marB="34288" anchor="ctr"/>
                </a:tc>
                <a:tc>
                  <a:txBody>
                    <a:bodyPr/>
                    <a:lstStyle/>
                    <a:p>
                      <a:endParaRPr kumimoji="1" lang="ja-JP" altLang="en-US" sz="1200" dirty="0"/>
                    </a:p>
                  </a:txBody>
                  <a:tcPr marL="68589" marR="68589" marT="34288" marB="34288" anchor="ctr"/>
                </a:tc>
                <a:tc>
                  <a:txBody>
                    <a:bodyPr/>
                    <a:lstStyle/>
                    <a:p>
                      <a:endParaRPr kumimoji="1" lang="ja-JP" altLang="en-US" sz="1200" dirty="0"/>
                    </a:p>
                  </a:txBody>
                  <a:tcPr marL="68589" marR="68589" marT="34288" marB="34288" anchor="ctr"/>
                </a:tc>
                <a:extLst>
                  <a:ext uri="{0D108BD9-81ED-4DB2-BD59-A6C34878D82A}">
                    <a16:rowId xmlns:a16="http://schemas.microsoft.com/office/drawing/2014/main" val="10004"/>
                  </a:ext>
                </a:extLst>
              </a:tr>
            </a:tbl>
          </a:graphicData>
        </a:graphic>
      </p:graphicFrame>
      <p:sp>
        <p:nvSpPr>
          <p:cNvPr id="22564" name="テキスト ボックス 4">
            <a:extLst>
              <a:ext uri="{FF2B5EF4-FFF2-40B4-BE49-F238E27FC236}">
                <a16:creationId xmlns:a16="http://schemas.microsoft.com/office/drawing/2014/main" id="{11749B2C-87D1-EE35-698C-91A685C42FC9}"/>
              </a:ext>
            </a:extLst>
          </p:cNvPr>
          <p:cNvSpPr txBox="1">
            <a:spLocks noChangeArrowheads="1"/>
          </p:cNvSpPr>
          <p:nvPr/>
        </p:nvSpPr>
        <p:spPr bwMode="auto">
          <a:xfrm>
            <a:off x="1060450" y="5392738"/>
            <a:ext cx="6832600" cy="646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外力</a:t>
            </a:r>
            <a:r>
              <a:rPr lang="en-US" altLang="ja-JP" sz="1800"/>
              <a:t>A</a:t>
            </a:r>
            <a:r>
              <a:rPr lang="ja-JP" altLang="en-US" sz="1800"/>
              <a:t>の採用理由</a:t>
            </a:r>
            <a:endParaRPr lang="en-US" altLang="ja-JP" sz="1800"/>
          </a:p>
          <a:p>
            <a:pPr>
              <a:spcBef>
                <a:spcPct val="0"/>
              </a:spcBef>
              <a:buFontTx/>
              <a:buNone/>
            </a:pPr>
            <a:endParaRPr lang="en-US" altLang="ja-JP" sz="1800"/>
          </a:p>
        </p:txBody>
      </p:sp>
      <p:sp>
        <p:nvSpPr>
          <p:cNvPr id="22565" name="テキスト ボックス 8">
            <a:extLst>
              <a:ext uri="{FF2B5EF4-FFF2-40B4-BE49-F238E27FC236}">
                <a16:creationId xmlns:a16="http://schemas.microsoft.com/office/drawing/2014/main" id="{2B9E2C86-ED0B-4AA7-BAEB-CC01696B9529}"/>
              </a:ext>
            </a:extLst>
          </p:cNvPr>
          <p:cNvSpPr txBox="1">
            <a:spLocks noChangeArrowheads="1"/>
          </p:cNvSpPr>
          <p:nvPr/>
        </p:nvSpPr>
        <p:spPr bwMode="auto">
          <a:xfrm>
            <a:off x="407988" y="371475"/>
            <a:ext cx="12160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solidFill>
                  <a:srgbClr val="000000"/>
                </a:solidFill>
                <a:latin typeface="ＭＳ Ｐゴシック" panose="020B0600070205080204" pitchFamily="50" charset="-128"/>
              </a:rPr>
              <a:t>６．外力設定</a:t>
            </a:r>
          </a:p>
        </p:txBody>
      </p:sp>
      <p:sp>
        <p:nvSpPr>
          <p:cNvPr id="11" name="正方形/長方形 10">
            <a:extLst>
              <a:ext uri="{FF2B5EF4-FFF2-40B4-BE49-F238E27FC236}">
                <a16:creationId xmlns:a16="http://schemas.microsoft.com/office/drawing/2014/main" id="{7BCF1C98-1B7A-C8DD-2A79-3A092F323B39}"/>
              </a:ext>
            </a:extLst>
          </p:cNvPr>
          <p:cNvSpPr/>
          <p:nvPr/>
        </p:nvSpPr>
        <p:spPr>
          <a:xfrm>
            <a:off x="436563" y="1123950"/>
            <a:ext cx="8080375" cy="5045075"/>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050" dirty="0">
                <a:solidFill>
                  <a:srgbClr val="FF0000"/>
                </a:solidFill>
                <a:latin typeface="ＭＳ Ｐゴシック" panose="020B0600070205080204" pitchFamily="50" charset="-128"/>
              </a:rPr>
              <a:t>			</a:t>
            </a:r>
            <a:endParaRPr lang="ja-JP" altLang="en-US"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a:t>
            </a:r>
            <a:endParaRPr lang="en-US" altLang="ja-JP" sz="1050" dirty="0">
              <a:solidFill>
                <a:srgbClr val="FF0000"/>
              </a:solidFill>
              <a:latin typeface="ＭＳ Ｐゴシック" panose="020B0600070205080204" pitchFamily="50" charset="-128"/>
            </a:endParaRPr>
          </a:p>
        </p:txBody>
      </p:sp>
      <p:sp>
        <p:nvSpPr>
          <p:cNvPr id="22567" name="テキスト ボックス 9">
            <a:extLst>
              <a:ext uri="{FF2B5EF4-FFF2-40B4-BE49-F238E27FC236}">
                <a16:creationId xmlns:a16="http://schemas.microsoft.com/office/drawing/2014/main" id="{80171591-41F7-40C0-FED0-A4C84D2504A7}"/>
              </a:ext>
            </a:extLst>
          </p:cNvPr>
          <p:cNvSpPr txBox="1">
            <a:spLocks noChangeArrowheads="1"/>
          </p:cNvSpPr>
          <p:nvPr/>
        </p:nvSpPr>
        <p:spPr bwMode="auto">
          <a:xfrm>
            <a:off x="407988" y="688975"/>
            <a:ext cx="20986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500" b="1">
                <a:latin typeface="ＭＳ Ｐゴシック" panose="020B0600070205080204" pitchFamily="50" charset="-128"/>
              </a:rPr>
              <a:t>(</a:t>
            </a:r>
            <a:r>
              <a:rPr lang="ja-JP" altLang="en-US" sz="1500" b="1">
                <a:latin typeface="ＭＳ Ｐゴシック" panose="020B0600070205080204" pitchFamily="50" charset="-128"/>
              </a:rPr>
              <a:t>１</a:t>
            </a:r>
            <a:r>
              <a:rPr lang="en-US" altLang="ja-JP" sz="1500" b="1">
                <a:latin typeface="ＭＳ Ｐゴシック" panose="020B0600070205080204" pitchFamily="50" charset="-128"/>
              </a:rPr>
              <a:t>)</a:t>
            </a:r>
            <a:r>
              <a:rPr lang="ja-JP" altLang="en-US" sz="1500" b="1">
                <a:latin typeface="ＭＳ Ｐゴシック" panose="020B0600070205080204" pitchFamily="50" charset="-128"/>
              </a:rPr>
              <a:t>外力の設定（まとめ）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1">
            <a:extLst>
              <a:ext uri="{FF2B5EF4-FFF2-40B4-BE49-F238E27FC236}">
                <a16:creationId xmlns:a16="http://schemas.microsoft.com/office/drawing/2014/main" id="{FF867E15-EEAE-08AA-64B4-36941FC091AD}"/>
              </a:ext>
            </a:extLst>
          </p:cNvPr>
          <p:cNvSpPr txBox="1">
            <a:spLocks noGrp="1"/>
          </p:cNvSpPr>
          <p:nvPr/>
        </p:nvSpPr>
        <p:spPr bwMode="auto">
          <a:xfrm>
            <a:off x="6975475" y="644842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073833E2-41F5-48F4-86F2-F73D0AA7612A}" type="slidenum">
              <a:rPr lang="ja-JP" altLang="en-US" sz="2400" b="1">
                <a:solidFill>
                  <a:srgbClr val="898989"/>
                </a:solidFill>
                <a:cs typeface="Arial" panose="020B0604020202020204" pitchFamily="34" charset="0"/>
              </a:rPr>
              <a:pPr algn="r" eaLnBrk="1" hangingPunct="1">
                <a:spcBef>
                  <a:spcPct val="0"/>
                </a:spcBef>
                <a:buFontTx/>
                <a:buNone/>
              </a:pPr>
              <a:t>2</a:t>
            </a:fld>
            <a:endParaRPr lang="ja-JP" altLang="en-US" sz="2400" b="1">
              <a:solidFill>
                <a:srgbClr val="898989"/>
              </a:solidFill>
              <a:cs typeface="Arial" panose="020B0604020202020204" pitchFamily="34" charset="0"/>
            </a:endParaRPr>
          </a:p>
        </p:txBody>
      </p:sp>
      <p:sp>
        <p:nvSpPr>
          <p:cNvPr id="5123" name="Text Box 4">
            <a:extLst>
              <a:ext uri="{FF2B5EF4-FFF2-40B4-BE49-F238E27FC236}">
                <a16:creationId xmlns:a16="http://schemas.microsoft.com/office/drawing/2014/main" id="{0EB816E3-DD27-A519-349E-F73CE18300D7}"/>
              </a:ext>
            </a:extLst>
          </p:cNvPr>
          <p:cNvSpPr txBox="1">
            <a:spLocks noChangeArrowheads="1"/>
          </p:cNvSpPr>
          <p:nvPr/>
        </p:nvSpPr>
        <p:spPr bwMode="auto">
          <a:xfrm>
            <a:off x="395288" y="304800"/>
            <a:ext cx="4500562"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１．申請事業実施場所</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２．申請事業について</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（１）申請事業概要</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（２）賃金引き上げ計画</a:t>
            </a: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（３）ワーク・ライフ・バランスの推進</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　</a:t>
            </a:r>
            <a:r>
              <a:rPr lang="en-US" altLang="ja-JP" sz="2000" b="1">
                <a:latin typeface="Meiryo UI" panose="020B0604030504040204" pitchFamily="50" charset="-128"/>
                <a:ea typeface="Meiryo UI" panose="020B0604030504040204" pitchFamily="50" charset="-128"/>
              </a:rPr>
              <a:t> </a:t>
            </a:r>
            <a:r>
              <a:rPr lang="ja-JP" altLang="en-US" sz="2000" b="1">
                <a:latin typeface="Meiryo UI" panose="020B0604030504040204" pitchFamily="50" charset="-128"/>
                <a:ea typeface="Meiryo UI" panose="020B0604030504040204" pitchFamily="50" charset="-128"/>
              </a:rPr>
              <a:t>　　　についての認定状況</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３．事業工程</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（１）全体工程</a:t>
            </a:r>
            <a:br>
              <a:rPr lang="ja-JP" altLang="en-US" sz="2000" b="1">
                <a:latin typeface="Meiryo UI" panose="020B0604030504040204" pitchFamily="50" charset="-128"/>
                <a:ea typeface="Meiryo UI" panose="020B0604030504040204" pitchFamily="50" charset="-128"/>
              </a:rPr>
            </a:br>
            <a:r>
              <a:rPr lang="ja-JP" altLang="en-US" sz="2000" b="1">
                <a:latin typeface="Meiryo UI" panose="020B0604030504040204" pitchFamily="50" charset="-128"/>
                <a:ea typeface="Meiryo UI" panose="020B0604030504040204" pitchFamily="50" charset="-128"/>
              </a:rPr>
              <a:t>（２）今年度工事工程</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４．補助金申請額</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（１）全体概要</a:t>
            </a:r>
            <a:br>
              <a:rPr lang="ja-JP" altLang="en-US" sz="2000" b="1">
                <a:latin typeface="Meiryo UI" panose="020B0604030504040204" pitchFamily="50" charset="-128"/>
                <a:ea typeface="Meiryo UI" panose="020B0604030504040204" pitchFamily="50" charset="-128"/>
              </a:rPr>
            </a:br>
            <a:r>
              <a:rPr lang="ja-JP" altLang="en-US" sz="2000" b="1">
                <a:latin typeface="Meiryo UI" panose="020B0604030504040204" pitchFamily="50" charset="-128"/>
                <a:ea typeface="Meiryo UI" panose="020B0604030504040204" pitchFamily="50" charset="-128"/>
              </a:rPr>
              <a:t>（２）今年度申請額</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５．事業所の配置図</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（１）事業所全体配置図</a:t>
            </a:r>
            <a:br>
              <a:rPr lang="ja-JP" altLang="en-US" sz="2000" b="1">
                <a:latin typeface="Meiryo UI" panose="020B0604030504040204" pitchFamily="50" charset="-128"/>
                <a:ea typeface="Meiryo UI" panose="020B0604030504040204" pitchFamily="50" charset="-128"/>
              </a:rPr>
            </a:br>
            <a:r>
              <a:rPr lang="ja-JP" altLang="en-US" sz="2000" b="1">
                <a:latin typeface="Meiryo UI" panose="020B0604030504040204" pitchFamily="50" charset="-128"/>
                <a:ea typeface="Meiryo UI" panose="020B0604030504040204" pitchFamily="50" charset="-128"/>
              </a:rPr>
              <a:t>（２）事業対象設備等の配置図</a:t>
            </a:r>
            <a:endParaRPr lang="en-US" altLang="ja-JP" sz="2000" b="1">
              <a:latin typeface="Meiryo UI" panose="020B0604030504040204" pitchFamily="50" charset="-128"/>
              <a:ea typeface="Meiryo UI" panose="020B0604030504040204" pitchFamily="50" charset="-128"/>
            </a:endParaRPr>
          </a:p>
        </p:txBody>
      </p:sp>
      <p:sp>
        <p:nvSpPr>
          <p:cNvPr id="5124" name="Text Box 4">
            <a:extLst>
              <a:ext uri="{FF2B5EF4-FFF2-40B4-BE49-F238E27FC236}">
                <a16:creationId xmlns:a16="http://schemas.microsoft.com/office/drawing/2014/main" id="{D8E1CDC6-7D2D-3C61-36F6-F20D30814F8C}"/>
              </a:ext>
            </a:extLst>
          </p:cNvPr>
          <p:cNvSpPr txBox="1">
            <a:spLocks noChangeArrowheads="1"/>
          </p:cNvSpPr>
          <p:nvPr/>
        </p:nvSpPr>
        <p:spPr bwMode="auto">
          <a:xfrm>
            <a:off x="5138738" y="304800"/>
            <a:ext cx="367347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６．外力の設定</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７．検討の内容</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（１）対策の必要設備</a:t>
            </a:r>
            <a:br>
              <a:rPr lang="ja-JP" altLang="en-US" sz="2000" b="1">
                <a:latin typeface="Meiryo UI" panose="020B0604030504040204" pitchFamily="50" charset="-128"/>
                <a:ea typeface="Meiryo UI" panose="020B0604030504040204" pitchFamily="50" charset="-128"/>
              </a:rPr>
            </a:br>
            <a:r>
              <a:rPr lang="ja-JP" altLang="en-US" sz="2000" b="1">
                <a:latin typeface="Meiryo UI" panose="020B0604030504040204" pitchFamily="50" charset="-128"/>
                <a:ea typeface="Meiryo UI" panose="020B0604030504040204" pitchFamily="50" charset="-128"/>
              </a:rPr>
              <a:t>（２）対策のまとめ</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８．工事概要</a:t>
            </a: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９．工事仕様</a:t>
            </a:r>
            <a:endParaRPr lang="en-US" altLang="ja-JP" sz="2000" b="1">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2000" b="1">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2000" b="1">
                <a:latin typeface="Meiryo UI" panose="020B0604030504040204" pitchFamily="50" charset="-128"/>
                <a:ea typeface="Meiryo UI" panose="020B0604030504040204" pitchFamily="50" charset="-128"/>
              </a:rPr>
              <a:t>１０．添付資料</a:t>
            </a:r>
            <a:endParaRPr lang="ja-JP" altLang="en-US" sz="2000" b="1">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a:extLst>
              <a:ext uri="{FF2B5EF4-FFF2-40B4-BE49-F238E27FC236}">
                <a16:creationId xmlns:a16="http://schemas.microsoft.com/office/drawing/2014/main" id="{88B7C222-0686-7DEE-45A5-312F5404330D}"/>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7</a:t>
            </a:r>
            <a:r>
              <a:rPr lang="ja-JP" altLang="en-US" sz="4000" b="1">
                <a:latin typeface="Meiryo UI" panose="020B0604030504040204" pitchFamily="50" charset="-128"/>
                <a:ea typeface="Meiryo UI" panose="020B0604030504040204" pitchFamily="50" charset="-128"/>
              </a:rPr>
              <a:t>．検討の内容</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23555" name="スライド番号プレースホルダー 3">
            <a:extLst>
              <a:ext uri="{FF2B5EF4-FFF2-40B4-BE49-F238E27FC236}">
                <a16:creationId xmlns:a16="http://schemas.microsoft.com/office/drawing/2014/main" id="{1B59A6E2-76A6-3417-194E-8666077934B0}"/>
              </a:ext>
            </a:extLst>
          </p:cNvPr>
          <p:cNvSpPr>
            <a:spLocks noGrp="1"/>
          </p:cNvSpPr>
          <p:nvPr>
            <p:ph type="sldNum" sz="quarter" idx="12"/>
          </p:nvPr>
        </p:nvSpPr>
        <p:spPr>
          <a:xfrm>
            <a:off x="8701088" y="6505575"/>
            <a:ext cx="442912"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8D25507C-D586-478C-9893-8FAA8C0C9844}" type="slidenum">
              <a:rPr lang="en-US" altLang="ja-JP" sz="1400" smtClean="0"/>
              <a:pPr algn="ctr">
                <a:spcBef>
                  <a:spcPct val="0"/>
                </a:spcBef>
                <a:buFontTx/>
                <a:buNone/>
              </a:pPr>
              <a:t>20</a:t>
            </a:fld>
            <a:endParaRPr lang="en-US" altLang="ja-JP"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ー 1">
            <a:extLst>
              <a:ext uri="{FF2B5EF4-FFF2-40B4-BE49-F238E27FC236}">
                <a16:creationId xmlns:a16="http://schemas.microsoft.com/office/drawing/2014/main" id="{8BF4091B-B8A5-3904-D2B4-8BB1F01C2D4B}"/>
              </a:ext>
            </a:extLst>
          </p:cNvPr>
          <p:cNvSpPr>
            <a:spLocks noGrp="1" noChangeArrowheads="1"/>
          </p:cNvSpPr>
          <p:nvPr>
            <p:ph type="sldNum" sz="quarter" idx="12"/>
          </p:nvPr>
        </p:nvSpPr>
        <p:spPr>
          <a:xfrm>
            <a:off x="8729663" y="6580188"/>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A70B51E-9AB0-4948-90A1-B8F83B6A113C}" type="slidenum">
              <a:rPr lang="ja-JP" altLang="en-US" sz="1400" b="1" smtClean="0">
                <a:latin typeface="ＭＳ Ｐゴシック" panose="020B0600070205080204" pitchFamily="50" charset="-128"/>
              </a:rPr>
              <a:pPr>
                <a:spcBef>
                  <a:spcPct val="0"/>
                </a:spcBef>
                <a:buFontTx/>
                <a:buNone/>
              </a:pPr>
              <a:t>21</a:t>
            </a:fld>
            <a:endParaRPr lang="ja-JP" altLang="en-US" sz="1400" b="1">
              <a:latin typeface="ＭＳ Ｐゴシック" panose="020B0600070205080204" pitchFamily="50" charset="-128"/>
            </a:endParaRPr>
          </a:p>
        </p:txBody>
      </p:sp>
      <p:sp>
        <p:nvSpPr>
          <p:cNvPr id="24579" name="テキスト ボックス 2">
            <a:extLst>
              <a:ext uri="{FF2B5EF4-FFF2-40B4-BE49-F238E27FC236}">
                <a16:creationId xmlns:a16="http://schemas.microsoft.com/office/drawing/2014/main" id="{1CD7ACCE-D37C-5C70-7CDB-71B5233A0869}"/>
              </a:ext>
            </a:extLst>
          </p:cNvPr>
          <p:cNvSpPr txBox="1">
            <a:spLocks noChangeArrowheads="1"/>
          </p:cNvSpPr>
          <p:nvPr/>
        </p:nvSpPr>
        <p:spPr bwMode="auto">
          <a:xfrm>
            <a:off x="382588" y="1327150"/>
            <a:ext cx="23701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　（１）○○対策の必要設備</a:t>
            </a:r>
          </a:p>
        </p:txBody>
      </p:sp>
      <p:sp>
        <p:nvSpPr>
          <p:cNvPr id="24580" name="テキスト ボックス 5">
            <a:extLst>
              <a:ext uri="{FF2B5EF4-FFF2-40B4-BE49-F238E27FC236}">
                <a16:creationId xmlns:a16="http://schemas.microsoft.com/office/drawing/2014/main" id="{D8933C68-5C63-64FD-54F3-38F96027C6AB}"/>
              </a:ext>
            </a:extLst>
          </p:cNvPr>
          <p:cNvSpPr txBox="1">
            <a:spLocks noChangeArrowheads="1"/>
          </p:cNvSpPr>
          <p:nvPr/>
        </p:nvSpPr>
        <p:spPr bwMode="auto">
          <a:xfrm>
            <a:off x="382588" y="1063625"/>
            <a:ext cx="17922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6858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6858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6858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6858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6858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6858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6858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6858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6858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500" b="1">
                <a:solidFill>
                  <a:srgbClr val="000000"/>
                </a:solidFill>
                <a:latin typeface="ＭＳ Ｐゴシック" panose="020B0600070205080204" pitchFamily="50" charset="-128"/>
              </a:rPr>
              <a:t>７．対策検討の内容</a:t>
            </a:r>
          </a:p>
        </p:txBody>
      </p:sp>
      <p:sp>
        <p:nvSpPr>
          <p:cNvPr id="8" name="テキスト ボックス 7">
            <a:extLst>
              <a:ext uri="{FF2B5EF4-FFF2-40B4-BE49-F238E27FC236}">
                <a16:creationId xmlns:a16="http://schemas.microsoft.com/office/drawing/2014/main" id="{46D8603F-97F5-4D88-D0BB-81FE18D77773}"/>
              </a:ext>
            </a:extLst>
          </p:cNvPr>
          <p:cNvSpPr txBox="1"/>
          <p:nvPr/>
        </p:nvSpPr>
        <p:spPr>
          <a:xfrm>
            <a:off x="485775" y="1693863"/>
            <a:ext cx="7423150" cy="739775"/>
          </a:xfrm>
          <a:prstGeom prst="rect">
            <a:avLst/>
          </a:prstGeom>
          <a:noFill/>
          <a:ln w="12700">
            <a:solidFill>
              <a:srgbClr val="FF0000"/>
            </a:solidFill>
            <a:prstDash val="dash"/>
          </a:ln>
        </p:spPr>
        <p:txBody>
          <a:bodyPr>
            <a:spAutoFit/>
          </a:bodyPr>
          <a:lstStyle/>
          <a:p>
            <a:pPr>
              <a:defRPr/>
            </a:pPr>
            <a:r>
              <a:rPr lang="ja-JP" altLang="en-US" sz="1050" dirty="0">
                <a:solidFill>
                  <a:srgbClr val="FF0000"/>
                </a:solidFill>
                <a:latin typeface="ＭＳ Ｐゴシック" panose="020B0600070205080204" pitchFamily="50" charset="-128"/>
              </a:rPr>
              <a:t>　対象とした設備と○○対策検討結果についてまとめたものを示す。</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各設備の対策要否について、その理由を記載する。</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ー 1">
            <a:extLst>
              <a:ext uri="{FF2B5EF4-FFF2-40B4-BE49-F238E27FC236}">
                <a16:creationId xmlns:a16="http://schemas.microsoft.com/office/drawing/2014/main" id="{FBE997B5-BE56-D68E-33F7-A0886726C8E3}"/>
              </a:ext>
            </a:extLst>
          </p:cNvPr>
          <p:cNvSpPr>
            <a:spLocks noGrp="1" noChangeArrowheads="1"/>
          </p:cNvSpPr>
          <p:nvPr>
            <p:ph type="sldNum" sz="quarter" idx="12"/>
          </p:nvPr>
        </p:nvSpPr>
        <p:spPr>
          <a:xfrm>
            <a:off x="8686800" y="6534150"/>
            <a:ext cx="457200" cy="323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4F807747-C0A9-4FE9-94CB-493C847C2032}" type="slidenum">
              <a:rPr lang="ja-JP" altLang="en-US" sz="1400" b="1" smtClean="0">
                <a:latin typeface="ＭＳ Ｐゴシック" panose="020B0600070205080204" pitchFamily="50" charset="-128"/>
              </a:rPr>
              <a:pPr algn="ctr">
                <a:spcBef>
                  <a:spcPct val="0"/>
                </a:spcBef>
                <a:buFontTx/>
                <a:buNone/>
              </a:pPr>
              <a:t>22</a:t>
            </a:fld>
            <a:endParaRPr lang="ja-JP" altLang="en-US" sz="1400" b="1">
              <a:latin typeface="ＭＳ Ｐゴシック" panose="020B0600070205080204" pitchFamily="50" charset="-128"/>
            </a:endParaRPr>
          </a:p>
        </p:txBody>
      </p:sp>
      <p:sp>
        <p:nvSpPr>
          <p:cNvPr id="25603" name="テキスト ボックス 2">
            <a:extLst>
              <a:ext uri="{FF2B5EF4-FFF2-40B4-BE49-F238E27FC236}">
                <a16:creationId xmlns:a16="http://schemas.microsoft.com/office/drawing/2014/main" id="{B974D82F-2A50-CB08-4633-75CDEA2AE652}"/>
              </a:ext>
            </a:extLst>
          </p:cNvPr>
          <p:cNvSpPr txBox="1">
            <a:spLocks noChangeArrowheads="1"/>
          </p:cNvSpPr>
          <p:nvPr/>
        </p:nvSpPr>
        <p:spPr bwMode="auto">
          <a:xfrm>
            <a:off x="382588" y="1327150"/>
            <a:ext cx="17240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　（２）対策のまとめ</a:t>
            </a:r>
          </a:p>
        </p:txBody>
      </p:sp>
      <p:graphicFrame>
        <p:nvGraphicFramePr>
          <p:cNvPr id="4" name="表 3">
            <a:extLst>
              <a:ext uri="{FF2B5EF4-FFF2-40B4-BE49-F238E27FC236}">
                <a16:creationId xmlns:a16="http://schemas.microsoft.com/office/drawing/2014/main" id="{3C3EBCCA-D793-94A1-A3D0-8E53472A61B4}"/>
              </a:ext>
            </a:extLst>
          </p:cNvPr>
          <p:cNvGraphicFramePr>
            <a:graphicFrameLocks noGrp="1"/>
          </p:cNvGraphicFramePr>
          <p:nvPr/>
        </p:nvGraphicFramePr>
        <p:xfrm>
          <a:off x="727075" y="1890713"/>
          <a:ext cx="7531100" cy="3362325"/>
        </p:xfrm>
        <a:graphic>
          <a:graphicData uri="http://schemas.openxmlformats.org/drawingml/2006/table">
            <a:tbl>
              <a:tblPr firstRow="1" bandRow="1">
                <a:tableStyleId>{5C22544A-7EE6-4342-B048-85BDC9FD1C3A}</a:tableStyleId>
              </a:tblPr>
              <a:tblGrid>
                <a:gridCol w="1882775">
                  <a:extLst>
                    <a:ext uri="{9D8B030D-6E8A-4147-A177-3AD203B41FA5}">
                      <a16:colId xmlns:a16="http://schemas.microsoft.com/office/drawing/2014/main" val="20000"/>
                    </a:ext>
                  </a:extLst>
                </a:gridCol>
                <a:gridCol w="1882775">
                  <a:extLst>
                    <a:ext uri="{9D8B030D-6E8A-4147-A177-3AD203B41FA5}">
                      <a16:colId xmlns:a16="http://schemas.microsoft.com/office/drawing/2014/main" val="20001"/>
                    </a:ext>
                  </a:extLst>
                </a:gridCol>
                <a:gridCol w="1882775">
                  <a:extLst>
                    <a:ext uri="{9D8B030D-6E8A-4147-A177-3AD203B41FA5}">
                      <a16:colId xmlns:a16="http://schemas.microsoft.com/office/drawing/2014/main" val="20002"/>
                    </a:ext>
                  </a:extLst>
                </a:gridCol>
                <a:gridCol w="1882775">
                  <a:extLst>
                    <a:ext uri="{9D8B030D-6E8A-4147-A177-3AD203B41FA5}">
                      <a16:colId xmlns:a16="http://schemas.microsoft.com/office/drawing/2014/main" val="20003"/>
                    </a:ext>
                  </a:extLst>
                </a:gridCol>
              </a:tblGrid>
              <a:tr h="471200">
                <a:tc>
                  <a:txBody>
                    <a:bodyPr/>
                    <a:lstStyle/>
                    <a:p>
                      <a:r>
                        <a:rPr kumimoji="1" lang="ja-JP" altLang="en-US" sz="1400" dirty="0"/>
                        <a:t>対策対象設備</a:t>
                      </a:r>
                    </a:p>
                  </a:txBody>
                  <a:tcPr marL="68592" marR="68592" marT="34296" marB="34296"/>
                </a:tc>
                <a:tc>
                  <a:txBody>
                    <a:bodyPr/>
                    <a:lstStyle/>
                    <a:p>
                      <a:r>
                        <a:rPr kumimoji="1" lang="ja-JP" altLang="en-US" sz="1400" dirty="0"/>
                        <a:t>点検結果・問題点</a:t>
                      </a:r>
                    </a:p>
                  </a:txBody>
                  <a:tcPr marL="68592" marR="68592" marT="34296" marB="34296"/>
                </a:tc>
                <a:tc>
                  <a:txBody>
                    <a:bodyPr/>
                    <a:lstStyle/>
                    <a:p>
                      <a:r>
                        <a:rPr kumimoji="1" lang="ja-JP" altLang="en-US" sz="1400" dirty="0"/>
                        <a:t>対策工法と選定理由</a:t>
                      </a:r>
                    </a:p>
                  </a:txBody>
                  <a:tcPr marL="68592" marR="68592" marT="34296" marB="34296"/>
                </a:tc>
                <a:tc>
                  <a:txBody>
                    <a:bodyPr/>
                    <a:lstStyle/>
                    <a:p>
                      <a:r>
                        <a:rPr kumimoji="1" lang="ja-JP" altLang="en-US" sz="1400" dirty="0"/>
                        <a:t>対策の状況</a:t>
                      </a:r>
                    </a:p>
                  </a:txBody>
                  <a:tcPr marL="68592" marR="68592" marT="34296" marB="34296"/>
                </a:tc>
                <a:extLst>
                  <a:ext uri="{0D108BD9-81ED-4DB2-BD59-A6C34878D82A}">
                    <a16:rowId xmlns:a16="http://schemas.microsoft.com/office/drawing/2014/main" val="10000"/>
                  </a:ext>
                </a:extLst>
              </a:tr>
              <a:tr h="510939">
                <a:tc>
                  <a:txBody>
                    <a:bodyPr/>
                    <a:lstStyle/>
                    <a:p>
                      <a:r>
                        <a:rPr kumimoji="1" lang="ja-JP" altLang="en-US" sz="1400" dirty="0">
                          <a:solidFill>
                            <a:schemeClr val="accent1"/>
                          </a:solidFill>
                        </a:rPr>
                        <a:t>〇〇設備</a:t>
                      </a:r>
                    </a:p>
                  </a:txBody>
                  <a:tcPr marL="68592" marR="68592" marT="34296" marB="34296"/>
                </a:tc>
                <a:tc>
                  <a:txBody>
                    <a:bodyPr/>
                    <a:lstStyle/>
                    <a:p>
                      <a:r>
                        <a:rPr kumimoji="1" lang="ja-JP" altLang="en-US" sz="1400" dirty="0">
                          <a:solidFill>
                            <a:schemeClr val="accent1"/>
                          </a:solidFill>
                        </a:rPr>
                        <a:t>〇〇が浸水する</a:t>
                      </a:r>
                    </a:p>
                  </a:txBody>
                  <a:tcPr marL="68592" marR="68592" marT="34296" marB="34296"/>
                </a:tc>
                <a:tc>
                  <a:txBody>
                    <a:bodyPr/>
                    <a:lstStyle/>
                    <a:p>
                      <a:r>
                        <a:rPr kumimoji="1" lang="ja-JP" altLang="en-US" sz="1400" dirty="0">
                          <a:solidFill>
                            <a:schemeClr val="accent1"/>
                          </a:solidFill>
                        </a:rPr>
                        <a:t>〇〇工法で対策実施</a:t>
                      </a:r>
                    </a:p>
                  </a:txBody>
                  <a:tcPr marL="68592" marR="68592" marT="34296" marB="34296"/>
                </a:tc>
                <a:tc>
                  <a:txBody>
                    <a:bodyPr/>
                    <a:lstStyle/>
                    <a:p>
                      <a:r>
                        <a:rPr kumimoji="1" lang="ja-JP" altLang="en-US" sz="1400" dirty="0">
                          <a:solidFill>
                            <a:schemeClr val="accent1"/>
                          </a:solidFill>
                        </a:rPr>
                        <a:t>〇〇年度工事実施済</a:t>
                      </a:r>
                    </a:p>
                  </a:txBody>
                  <a:tcPr marL="68592" marR="68592" marT="34296" marB="34296"/>
                </a:tc>
                <a:extLst>
                  <a:ext uri="{0D108BD9-81ED-4DB2-BD59-A6C34878D82A}">
                    <a16:rowId xmlns:a16="http://schemas.microsoft.com/office/drawing/2014/main" val="10001"/>
                  </a:ext>
                </a:extLst>
              </a:tr>
              <a:tr h="471200">
                <a:tc>
                  <a:txBody>
                    <a:bodyPr/>
                    <a:lstStyle/>
                    <a:p>
                      <a:r>
                        <a:rPr kumimoji="1" lang="ja-JP" altLang="en-US" sz="1400" dirty="0">
                          <a:solidFill>
                            <a:schemeClr val="accent1"/>
                          </a:solidFill>
                        </a:rPr>
                        <a:t>〇〇配管（</a:t>
                      </a:r>
                      <a:r>
                        <a:rPr kumimoji="1" lang="en-US" altLang="ja-JP" sz="1400" dirty="0">
                          <a:solidFill>
                            <a:schemeClr val="accent1"/>
                          </a:solidFill>
                        </a:rPr>
                        <a:t>A</a:t>
                      </a:r>
                      <a:r>
                        <a:rPr kumimoji="1" lang="ja-JP" altLang="en-US" sz="1400" dirty="0">
                          <a:solidFill>
                            <a:schemeClr val="accent1"/>
                          </a:solidFill>
                        </a:rPr>
                        <a:t>区）</a:t>
                      </a:r>
                    </a:p>
                  </a:txBody>
                  <a:tcPr marL="68592" marR="68592" marT="34296" marB="34296"/>
                </a:tc>
                <a:tc>
                  <a:txBody>
                    <a:bodyPr/>
                    <a:lstStyle/>
                    <a:p>
                      <a:r>
                        <a:rPr kumimoji="1" lang="ja-JP" altLang="en-US" sz="1400" dirty="0">
                          <a:solidFill>
                            <a:schemeClr val="accent1"/>
                          </a:solidFill>
                        </a:rPr>
                        <a:t>〇〇の強度が不足</a:t>
                      </a:r>
                    </a:p>
                  </a:txBody>
                  <a:tcPr marL="68592" marR="68592" marT="34296" marB="34296"/>
                </a:tc>
                <a:tc>
                  <a:txBody>
                    <a:bodyPr/>
                    <a:lstStyle/>
                    <a:p>
                      <a:r>
                        <a:rPr kumimoji="1" lang="ja-JP" altLang="en-US" sz="1400" dirty="0">
                          <a:solidFill>
                            <a:schemeClr val="accent1"/>
                          </a:solidFill>
                        </a:rPr>
                        <a:t>○○工法で対策実施</a:t>
                      </a:r>
                    </a:p>
                  </a:txBody>
                  <a:tcPr marL="68592" marR="68592" marT="34296" marB="34296"/>
                </a:tc>
                <a:tc>
                  <a:txBody>
                    <a:bodyPr/>
                    <a:lstStyle/>
                    <a:p>
                      <a:r>
                        <a:rPr kumimoji="1" lang="ja-JP" altLang="en-US" sz="1400" dirty="0">
                          <a:solidFill>
                            <a:schemeClr val="accent1"/>
                          </a:solidFill>
                        </a:rPr>
                        <a:t>今回工事実施</a:t>
                      </a:r>
                    </a:p>
                  </a:txBody>
                  <a:tcPr marL="68592" marR="68592" marT="34296" marB="34296"/>
                </a:tc>
                <a:extLst>
                  <a:ext uri="{0D108BD9-81ED-4DB2-BD59-A6C34878D82A}">
                    <a16:rowId xmlns:a16="http://schemas.microsoft.com/office/drawing/2014/main" val="10002"/>
                  </a:ext>
                </a:extLst>
              </a:tr>
              <a:tr h="471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〇〇配管（</a:t>
                      </a:r>
                      <a:r>
                        <a:rPr kumimoji="1" lang="en-US" altLang="ja-JP" sz="1400" dirty="0">
                          <a:solidFill>
                            <a:schemeClr val="accent1"/>
                          </a:solidFill>
                        </a:rPr>
                        <a:t>B</a:t>
                      </a:r>
                      <a:r>
                        <a:rPr kumimoji="1" lang="ja-JP" altLang="en-US" sz="1400" dirty="0">
                          <a:solidFill>
                            <a:schemeClr val="accent1"/>
                          </a:solidFill>
                        </a:rPr>
                        <a:t>区）</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問題なし</a:t>
                      </a:r>
                    </a:p>
                  </a:txBody>
                  <a:tcPr marL="68592" marR="68592" marT="34296" marB="34296"/>
                </a:tc>
                <a:tc>
                  <a:txBody>
                    <a:bodyPr/>
                    <a:lstStyle/>
                    <a:p>
                      <a:r>
                        <a:rPr kumimoji="1" lang="ja-JP" altLang="en-US" sz="1400" dirty="0">
                          <a:solidFill>
                            <a:schemeClr val="accent1"/>
                          </a:solidFill>
                        </a:rPr>
                        <a:t>対策不要</a:t>
                      </a:r>
                    </a:p>
                  </a:txBody>
                  <a:tcPr marL="68592" marR="68592" marT="34296" marB="34296"/>
                </a:tc>
                <a:tc>
                  <a:txBody>
                    <a:bodyPr/>
                    <a:lstStyle/>
                    <a:p>
                      <a:r>
                        <a:rPr kumimoji="1" lang="ja-JP" altLang="en-US" sz="1400" dirty="0">
                          <a:solidFill>
                            <a:schemeClr val="accent1"/>
                          </a:solidFill>
                        </a:rPr>
                        <a:t>対策不要</a:t>
                      </a:r>
                    </a:p>
                  </a:txBody>
                  <a:tcPr marL="68592" marR="68592" marT="34296" marB="34296"/>
                </a:tc>
                <a:extLst>
                  <a:ext uri="{0D108BD9-81ED-4DB2-BD59-A6C34878D82A}">
                    <a16:rowId xmlns:a16="http://schemas.microsoft.com/office/drawing/2014/main" val="10003"/>
                  </a:ext>
                </a:extLst>
              </a:tr>
              <a:tr h="495388">
                <a:tc>
                  <a:txBody>
                    <a:bodyPr/>
                    <a:lstStyle/>
                    <a:p>
                      <a:r>
                        <a:rPr kumimoji="1" lang="ja-JP" altLang="en-US" sz="1400" dirty="0">
                          <a:solidFill>
                            <a:schemeClr val="accent1"/>
                          </a:solidFill>
                        </a:rPr>
                        <a:t>〇〇護岸</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〇〇の強度が不足</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〇〇工法で対策実施</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今年度別事業で工事予定</a:t>
                      </a:r>
                    </a:p>
                  </a:txBody>
                  <a:tcPr marL="68592" marR="68592" marT="34296" marB="34296"/>
                </a:tc>
                <a:extLst>
                  <a:ext uri="{0D108BD9-81ED-4DB2-BD59-A6C34878D82A}">
                    <a16:rowId xmlns:a16="http://schemas.microsoft.com/office/drawing/2014/main" val="10004"/>
                  </a:ext>
                </a:extLst>
              </a:tr>
              <a:tr h="471200">
                <a:tc>
                  <a:txBody>
                    <a:bodyPr/>
                    <a:lstStyle/>
                    <a:p>
                      <a:r>
                        <a:rPr kumimoji="1" lang="ja-JP" altLang="en-US" sz="1400" dirty="0">
                          <a:solidFill>
                            <a:schemeClr val="accent1"/>
                          </a:solidFill>
                        </a:rPr>
                        <a:t>〇〇桟橋</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〇〇の風耐力が不足</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〇〇工法で対策実施</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〇〇年度工事予定</a:t>
                      </a:r>
                    </a:p>
                  </a:txBody>
                  <a:tcPr marL="68592" marR="68592" marT="34296" marB="34296"/>
                </a:tc>
                <a:extLst>
                  <a:ext uri="{0D108BD9-81ED-4DB2-BD59-A6C34878D82A}">
                    <a16:rowId xmlns:a16="http://schemas.microsoft.com/office/drawing/2014/main" val="10005"/>
                  </a:ext>
                </a:extLst>
              </a:tr>
              <a:tr h="471200">
                <a:tc>
                  <a:txBody>
                    <a:bodyPr/>
                    <a:lstStyle/>
                    <a:p>
                      <a:r>
                        <a:rPr kumimoji="1" lang="ja-JP" altLang="en-US" sz="1400" dirty="0">
                          <a:solidFill>
                            <a:schemeClr val="accent1"/>
                          </a:solidFill>
                        </a:rPr>
                        <a:t>〇〇設備</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〇〇の強度が不足</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〇〇工法で対策実施</a:t>
                      </a:r>
                    </a:p>
                  </a:txBody>
                  <a:tcPr marL="68592" marR="68592" marT="34296" marB="3429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accent1"/>
                          </a:solidFill>
                        </a:rPr>
                        <a:t>〇〇年度工事予定</a:t>
                      </a:r>
                    </a:p>
                  </a:txBody>
                  <a:tcPr marL="68592" marR="68592" marT="34296" marB="34296"/>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6C22B2E9-D91F-7296-D197-933957252FF7}"/>
              </a:ext>
            </a:extLst>
          </p:cNvPr>
          <p:cNvSpPr txBox="1"/>
          <p:nvPr/>
        </p:nvSpPr>
        <p:spPr>
          <a:xfrm>
            <a:off x="2925763" y="5237163"/>
            <a:ext cx="5219700" cy="415925"/>
          </a:xfrm>
          <a:prstGeom prst="rect">
            <a:avLst/>
          </a:prstGeom>
          <a:noFill/>
        </p:spPr>
        <p:txBody>
          <a:bodyPr>
            <a:spAutoFit/>
          </a:bodyPr>
          <a:lstStyle/>
          <a:p>
            <a:pPr>
              <a:defRPr/>
            </a:pPr>
            <a:r>
              <a:rPr lang="ja-JP" altLang="en-US" sz="1050" dirty="0">
                <a:solidFill>
                  <a:srgbClr val="FF0000"/>
                </a:solidFill>
              </a:rPr>
              <a:t>調査・設計による対策概要を示し、今回の申請事業を赤枠で囲む。</a:t>
            </a:r>
            <a:endParaRPr lang="en-US" altLang="ja-JP" sz="1050" dirty="0">
              <a:solidFill>
                <a:srgbClr val="FF0000"/>
              </a:solidFill>
            </a:endParaRPr>
          </a:p>
          <a:p>
            <a:pPr>
              <a:defRPr/>
            </a:pPr>
            <a:r>
              <a:rPr lang="ja-JP" altLang="en-US" sz="1050" dirty="0">
                <a:solidFill>
                  <a:srgbClr val="FF0000"/>
                </a:solidFill>
              </a:rPr>
              <a:t>対策の検討結果で、その対策を選定した理由を明記する。</a:t>
            </a:r>
          </a:p>
        </p:txBody>
      </p:sp>
      <p:sp>
        <p:nvSpPr>
          <p:cNvPr id="5" name="正方形/長方形 4">
            <a:extLst>
              <a:ext uri="{FF2B5EF4-FFF2-40B4-BE49-F238E27FC236}">
                <a16:creationId xmlns:a16="http://schemas.microsoft.com/office/drawing/2014/main" id="{DE0802BA-493A-C8B8-DD91-92FF57060E8C}"/>
              </a:ext>
            </a:extLst>
          </p:cNvPr>
          <p:cNvSpPr/>
          <p:nvPr/>
        </p:nvSpPr>
        <p:spPr>
          <a:xfrm>
            <a:off x="587375" y="2844800"/>
            <a:ext cx="7829550" cy="50323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a:extLst>
              <a:ext uri="{FF2B5EF4-FFF2-40B4-BE49-F238E27FC236}">
                <a16:creationId xmlns:a16="http://schemas.microsoft.com/office/drawing/2014/main" id="{4AD04A7C-79A8-7733-647E-FC15414E5090}"/>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8</a:t>
            </a:r>
            <a:r>
              <a:rPr lang="ja-JP" altLang="en-US" sz="4000" b="1">
                <a:latin typeface="Meiryo UI" panose="020B0604030504040204" pitchFamily="50" charset="-128"/>
                <a:ea typeface="Meiryo UI" panose="020B0604030504040204" pitchFamily="50" charset="-128"/>
              </a:rPr>
              <a:t>．工事概要</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26627" name="スライド番号プレースホルダー 3">
            <a:extLst>
              <a:ext uri="{FF2B5EF4-FFF2-40B4-BE49-F238E27FC236}">
                <a16:creationId xmlns:a16="http://schemas.microsoft.com/office/drawing/2014/main" id="{21AFA302-32E0-A06B-D748-FEB94A6DF204}"/>
              </a:ext>
            </a:extLst>
          </p:cNvPr>
          <p:cNvSpPr>
            <a:spLocks noGrp="1"/>
          </p:cNvSpPr>
          <p:nvPr>
            <p:ph type="sldNum" sz="quarter" idx="12"/>
          </p:nvPr>
        </p:nvSpPr>
        <p:spPr>
          <a:xfrm>
            <a:off x="8701088" y="6578600"/>
            <a:ext cx="442912" cy="279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656A71A6-E75F-4EF8-B98E-1C05B984E6B1}" type="slidenum">
              <a:rPr lang="en-US" altLang="ja-JP" sz="1400" smtClean="0"/>
              <a:pPr algn="ctr">
                <a:spcBef>
                  <a:spcPct val="0"/>
                </a:spcBef>
                <a:buFontTx/>
                <a:buNone/>
              </a:pPr>
              <a:t>23</a:t>
            </a:fld>
            <a:endParaRPr lang="en-US" altLang="ja-JP"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ー 1">
            <a:extLst>
              <a:ext uri="{FF2B5EF4-FFF2-40B4-BE49-F238E27FC236}">
                <a16:creationId xmlns:a16="http://schemas.microsoft.com/office/drawing/2014/main" id="{9854F71D-01AE-BE28-F37B-E8C49E45344A}"/>
              </a:ext>
            </a:extLst>
          </p:cNvPr>
          <p:cNvSpPr>
            <a:spLocks noGrp="1" noChangeArrowheads="1"/>
          </p:cNvSpPr>
          <p:nvPr>
            <p:ph type="sldNum" sz="quarter" idx="12"/>
          </p:nvPr>
        </p:nvSpPr>
        <p:spPr>
          <a:xfrm>
            <a:off x="8729663" y="6584950"/>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61D5B486-8442-4DA4-8AF2-7DDE18680F05}" type="slidenum">
              <a:rPr lang="ja-JP" altLang="en-US" sz="1400" b="1" smtClean="0">
                <a:latin typeface="ＭＳ Ｐゴシック" panose="020B0600070205080204" pitchFamily="50" charset="-128"/>
              </a:rPr>
              <a:pPr algn="ctr">
                <a:spcBef>
                  <a:spcPct val="0"/>
                </a:spcBef>
                <a:buFontTx/>
                <a:buNone/>
              </a:pPr>
              <a:t>24</a:t>
            </a:fld>
            <a:endParaRPr lang="ja-JP" altLang="en-US" sz="1400" b="1">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A5F9EFD8-DB41-213E-B802-7AB3E2A7D191}"/>
              </a:ext>
            </a:extLst>
          </p:cNvPr>
          <p:cNvSpPr txBox="1"/>
          <p:nvPr/>
        </p:nvSpPr>
        <p:spPr>
          <a:xfrm>
            <a:off x="485775" y="1693863"/>
            <a:ext cx="7423150" cy="2840037"/>
          </a:xfrm>
          <a:prstGeom prst="rect">
            <a:avLst/>
          </a:prstGeom>
          <a:noFill/>
          <a:ln w="12700">
            <a:solidFill>
              <a:srgbClr val="FF0000"/>
            </a:solidFill>
            <a:prstDash val="dash"/>
          </a:ln>
        </p:spPr>
        <p:txBody>
          <a:bodyPr>
            <a:spAutoFit/>
          </a:bodyPr>
          <a:lstStyle/>
          <a:p>
            <a:pPr>
              <a:defRPr/>
            </a:pPr>
            <a:r>
              <a:rPr lang="ja-JP" altLang="en-US" sz="1050" dirty="0">
                <a:solidFill>
                  <a:srgbClr val="FF0000"/>
                </a:solidFill>
                <a:latin typeface="ＭＳ Ｐゴシック" panose="020B0600070205080204" pitchFamily="50" charset="-128"/>
              </a:rPr>
              <a:t>工事の具体的内容を記載する。</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（例えば）</a:t>
            </a: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１．○○対策実施工事の場合</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・配管ラック補強を行うのであれば、柱の増設、あるいは補強あて板等を図面等を用いて、説明する。</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・浸水対策を行うのでれば、具体的な工法を記述する。（図面、写真等を用いて）</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・配管の補強出れば、支持位置の変更を図面等を用いて、説明する。</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２．○○対策としてポンプ等の増強策の場合</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・対策工事により、○○対策が、どう向上したかを具体的に記載する。</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図面、写真、データ等を用い分かりやすくする。</a:t>
            </a:r>
            <a:endParaRPr lang="en-US" altLang="ja-JP" sz="1050" dirty="0">
              <a:solidFill>
                <a:srgbClr val="FF0000"/>
              </a:solidFill>
              <a:latin typeface="ＭＳ Ｐゴシック" panose="020B0600070205080204" pitchFamily="50" charset="-128"/>
            </a:endParaRPr>
          </a:p>
        </p:txBody>
      </p:sp>
      <p:sp>
        <p:nvSpPr>
          <p:cNvPr id="27652" name="テキスト ボックス 3">
            <a:extLst>
              <a:ext uri="{FF2B5EF4-FFF2-40B4-BE49-F238E27FC236}">
                <a16:creationId xmlns:a16="http://schemas.microsoft.com/office/drawing/2014/main" id="{306F41C8-99E0-13AA-A6AE-6E371FB98E83}"/>
              </a:ext>
            </a:extLst>
          </p:cNvPr>
          <p:cNvSpPr txBox="1">
            <a:spLocks noChangeArrowheads="1"/>
          </p:cNvSpPr>
          <p:nvPr/>
        </p:nvSpPr>
        <p:spPr bwMode="auto">
          <a:xfrm>
            <a:off x="382588" y="1241425"/>
            <a:ext cx="1216025"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８．工事概要</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a:extLst>
              <a:ext uri="{FF2B5EF4-FFF2-40B4-BE49-F238E27FC236}">
                <a16:creationId xmlns:a16="http://schemas.microsoft.com/office/drawing/2014/main" id="{45F8E4C0-59C0-11AC-9DA0-6E705850437D}"/>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9</a:t>
            </a:r>
            <a:r>
              <a:rPr lang="ja-JP" altLang="en-US" sz="4000" b="1">
                <a:latin typeface="Meiryo UI" panose="020B0604030504040204" pitchFamily="50" charset="-128"/>
                <a:ea typeface="Meiryo UI" panose="020B0604030504040204" pitchFamily="50" charset="-128"/>
              </a:rPr>
              <a:t>．工事仕様</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28675" name="スライド番号プレースホルダー 3">
            <a:extLst>
              <a:ext uri="{FF2B5EF4-FFF2-40B4-BE49-F238E27FC236}">
                <a16:creationId xmlns:a16="http://schemas.microsoft.com/office/drawing/2014/main" id="{217AC738-90F4-D477-D7B7-BA043DBE619D}"/>
              </a:ext>
            </a:extLst>
          </p:cNvPr>
          <p:cNvSpPr>
            <a:spLocks noGrp="1"/>
          </p:cNvSpPr>
          <p:nvPr>
            <p:ph type="sldNum" sz="quarter" idx="12"/>
          </p:nvPr>
        </p:nvSpPr>
        <p:spPr>
          <a:xfrm>
            <a:off x="8701088" y="6505575"/>
            <a:ext cx="442912"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D5773162-A209-4C1F-9CBB-DF8FA7104FF6}" type="slidenum">
              <a:rPr lang="en-US" altLang="ja-JP" sz="1400" smtClean="0"/>
              <a:pPr algn="ctr">
                <a:spcBef>
                  <a:spcPct val="0"/>
                </a:spcBef>
                <a:buFontTx/>
                <a:buNone/>
              </a:pPr>
              <a:t>25</a:t>
            </a:fld>
            <a:endParaRPr lang="en-US" altLang="ja-JP"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ー 1">
            <a:extLst>
              <a:ext uri="{FF2B5EF4-FFF2-40B4-BE49-F238E27FC236}">
                <a16:creationId xmlns:a16="http://schemas.microsoft.com/office/drawing/2014/main" id="{A713F18A-E6C7-F445-1904-AF81469DB606}"/>
              </a:ext>
            </a:extLst>
          </p:cNvPr>
          <p:cNvSpPr>
            <a:spLocks noGrp="1" noChangeArrowheads="1"/>
          </p:cNvSpPr>
          <p:nvPr>
            <p:ph type="sldNum" sz="quarter" idx="12"/>
          </p:nvPr>
        </p:nvSpPr>
        <p:spPr>
          <a:xfrm>
            <a:off x="8729663" y="6561138"/>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1AB19E3-79D4-483A-A27F-B8FD077503F8}" type="slidenum">
              <a:rPr lang="ja-JP" altLang="en-US" sz="1400" b="1" smtClean="0">
                <a:latin typeface="ＭＳ Ｐゴシック" panose="020B0600070205080204" pitchFamily="50" charset="-128"/>
              </a:rPr>
              <a:pPr>
                <a:spcBef>
                  <a:spcPct val="0"/>
                </a:spcBef>
                <a:buFontTx/>
                <a:buNone/>
              </a:pPr>
              <a:t>26</a:t>
            </a:fld>
            <a:endParaRPr lang="ja-JP" altLang="en-US" sz="1400" b="1">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627726D5-AF09-C422-D05A-F1DECD2BCC19}"/>
              </a:ext>
            </a:extLst>
          </p:cNvPr>
          <p:cNvSpPr txBox="1"/>
          <p:nvPr/>
        </p:nvSpPr>
        <p:spPr>
          <a:xfrm>
            <a:off x="858838" y="1782763"/>
            <a:ext cx="6737350" cy="576262"/>
          </a:xfrm>
          <a:prstGeom prst="rect">
            <a:avLst/>
          </a:prstGeom>
          <a:noFill/>
          <a:ln w="12700">
            <a:solidFill>
              <a:srgbClr val="FF0000"/>
            </a:solidFill>
            <a:prstDash val="dash"/>
          </a:ln>
        </p:spPr>
        <p:txBody>
          <a:bodyPr>
            <a:spAutoFit/>
          </a:bodyPr>
          <a:lstStyle/>
          <a:p>
            <a:pPr>
              <a:defRPr/>
            </a:pPr>
            <a:r>
              <a:rPr lang="ja-JP" altLang="en-US" sz="1050" dirty="0">
                <a:solidFill>
                  <a:srgbClr val="FF0000"/>
                </a:solidFill>
                <a:latin typeface="ＭＳ Ｐゴシック" panose="020B0600070205080204" pitchFamily="50" charset="-128"/>
              </a:rPr>
              <a:t>工事仕様を説明する。</a:t>
            </a:r>
            <a:endParaRPr lang="en-US" altLang="ja-JP" sz="1050" dirty="0">
              <a:solidFill>
                <a:srgbClr val="FF0000"/>
              </a:solidFill>
              <a:latin typeface="ＭＳ Ｐゴシック" panose="020B0600070205080204" pitchFamily="50" charset="-128"/>
            </a:endParaRPr>
          </a:p>
          <a:p>
            <a:pPr>
              <a:defRPr/>
            </a:pPr>
            <a:endParaRPr lang="en-US" altLang="ja-JP"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必要に応じて図面、写真等を用いる。</a:t>
            </a:r>
            <a:endParaRPr lang="en-US" altLang="ja-JP" sz="1050" dirty="0">
              <a:solidFill>
                <a:srgbClr val="FF0000"/>
              </a:solidFill>
              <a:latin typeface="ＭＳ Ｐゴシック" panose="020B0600070205080204" pitchFamily="50" charset="-128"/>
            </a:endParaRPr>
          </a:p>
        </p:txBody>
      </p:sp>
      <p:sp>
        <p:nvSpPr>
          <p:cNvPr id="29700" name="テキスト ボックス 3">
            <a:extLst>
              <a:ext uri="{FF2B5EF4-FFF2-40B4-BE49-F238E27FC236}">
                <a16:creationId xmlns:a16="http://schemas.microsoft.com/office/drawing/2014/main" id="{3F53D3E0-0979-4247-B7EF-911ABDFA69E6}"/>
              </a:ext>
            </a:extLst>
          </p:cNvPr>
          <p:cNvSpPr txBox="1">
            <a:spLocks noChangeArrowheads="1"/>
          </p:cNvSpPr>
          <p:nvPr/>
        </p:nvSpPr>
        <p:spPr bwMode="auto">
          <a:xfrm>
            <a:off x="382588" y="1241425"/>
            <a:ext cx="1274762"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９． 工事仕様</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a:extLst>
              <a:ext uri="{FF2B5EF4-FFF2-40B4-BE49-F238E27FC236}">
                <a16:creationId xmlns:a16="http://schemas.microsoft.com/office/drawing/2014/main" id="{D9CBBBAA-D205-3DF0-A959-C19780F7FF25}"/>
              </a:ext>
            </a:extLst>
          </p:cNvPr>
          <p:cNvSpPr>
            <a:spLocks noGrp="1" noChangeArrowheads="1"/>
          </p:cNvSpPr>
          <p:nvPr>
            <p:ph type="title"/>
          </p:nvPr>
        </p:nvSpPr>
        <p:spPr>
          <a:xfrm>
            <a:off x="457200" y="2924175"/>
            <a:ext cx="8229600" cy="1143000"/>
          </a:xfrm>
        </p:spPr>
        <p:txBody>
          <a:bodyPr/>
          <a:lstStyle/>
          <a:p>
            <a:r>
              <a:rPr lang="en-US" altLang="ja-JP" sz="4000" b="1">
                <a:latin typeface="Meiryo UI" panose="020B0604030504040204" pitchFamily="50" charset="-128"/>
                <a:ea typeface="Meiryo UI" panose="020B0604030504040204" pitchFamily="50" charset="-128"/>
              </a:rPr>
              <a:t>10</a:t>
            </a:r>
            <a:r>
              <a:rPr lang="ja-JP" altLang="en-US" sz="4000" b="1">
                <a:latin typeface="Meiryo UI" panose="020B0604030504040204" pitchFamily="50" charset="-128"/>
                <a:ea typeface="Meiryo UI" panose="020B0604030504040204" pitchFamily="50" charset="-128"/>
              </a:rPr>
              <a:t>．</a:t>
            </a:r>
            <a:r>
              <a:rPr lang="ja-JP" altLang="en-US" sz="4000" b="1">
                <a:latin typeface="ＭＳ Ｐゴシック" panose="020B0600070205080204" pitchFamily="50" charset="-128"/>
              </a:rPr>
              <a:t>添付資料</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30723" name="スライド番号プレースホルダー 3">
            <a:extLst>
              <a:ext uri="{FF2B5EF4-FFF2-40B4-BE49-F238E27FC236}">
                <a16:creationId xmlns:a16="http://schemas.microsoft.com/office/drawing/2014/main" id="{C36036C2-9873-6D63-7FDF-67A54041807C}"/>
              </a:ext>
            </a:extLst>
          </p:cNvPr>
          <p:cNvSpPr>
            <a:spLocks noGrp="1"/>
          </p:cNvSpPr>
          <p:nvPr>
            <p:ph type="sldNum" sz="quarter" idx="12"/>
          </p:nvPr>
        </p:nvSpPr>
        <p:spPr>
          <a:xfrm>
            <a:off x="8701088" y="6505575"/>
            <a:ext cx="442912"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8DADAB3E-9AE2-4528-8D3D-BB922B7420D8}" type="slidenum">
              <a:rPr lang="en-US" altLang="ja-JP" sz="1400" smtClean="0"/>
              <a:pPr algn="ctr">
                <a:spcBef>
                  <a:spcPct val="0"/>
                </a:spcBef>
                <a:buFontTx/>
                <a:buNone/>
              </a:pPr>
              <a:t>27</a:t>
            </a:fld>
            <a:endParaRPr lang="en-US" altLang="ja-JP" sz="1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2">
            <a:extLst>
              <a:ext uri="{FF2B5EF4-FFF2-40B4-BE49-F238E27FC236}">
                <a16:creationId xmlns:a16="http://schemas.microsoft.com/office/drawing/2014/main" id="{E0E66E62-5D9E-F5FA-0456-FD33657B05CD}"/>
              </a:ext>
            </a:extLst>
          </p:cNvPr>
          <p:cNvSpPr txBox="1">
            <a:spLocks noChangeArrowheads="1"/>
          </p:cNvSpPr>
          <p:nvPr/>
        </p:nvSpPr>
        <p:spPr bwMode="auto">
          <a:xfrm>
            <a:off x="382588" y="1063625"/>
            <a:ext cx="13493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１０．添付資料</a:t>
            </a:r>
          </a:p>
        </p:txBody>
      </p:sp>
      <p:sp>
        <p:nvSpPr>
          <p:cNvPr id="31747" name="テキスト ボックス 4">
            <a:extLst>
              <a:ext uri="{FF2B5EF4-FFF2-40B4-BE49-F238E27FC236}">
                <a16:creationId xmlns:a16="http://schemas.microsoft.com/office/drawing/2014/main" id="{C023744E-D240-A786-6A4B-DD05EC215BD8}"/>
              </a:ext>
            </a:extLst>
          </p:cNvPr>
          <p:cNvSpPr txBox="1">
            <a:spLocks noChangeArrowheads="1"/>
          </p:cNvSpPr>
          <p:nvPr/>
        </p:nvSpPr>
        <p:spPr bwMode="auto">
          <a:xfrm>
            <a:off x="7740650" y="5876925"/>
            <a:ext cx="8810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500" b="1">
                <a:latin typeface="ＭＳ Ｐゴシック" panose="020B0600070205080204" pitchFamily="50" charset="-128"/>
              </a:rPr>
              <a:t>-</a:t>
            </a:r>
            <a:r>
              <a:rPr lang="ja-JP" altLang="en-US" sz="1500" b="1">
                <a:latin typeface="ＭＳ Ｐゴシック" panose="020B0600070205080204" pitchFamily="50" charset="-128"/>
              </a:rPr>
              <a:t> 以上 </a:t>
            </a:r>
            <a:r>
              <a:rPr lang="en-US" altLang="ja-JP" sz="1500" b="1">
                <a:latin typeface="ＭＳ Ｐゴシック" panose="020B0600070205080204" pitchFamily="50" charset="-128"/>
              </a:rPr>
              <a:t>-</a:t>
            </a:r>
            <a:endParaRPr lang="ja-JP" altLang="en-US" sz="1500" b="1">
              <a:latin typeface="ＭＳ Ｐゴシック" panose="020B0600070205080204" pitchFamily="50" charset="-128"/>
            </a:endParaRPr>
          </a:p>
        </p:txBody>
      </p:sp>
      <p:sp>
        <p:nvSpPr>
          <p:cNvPr id="6" name="正方形/長方形 5">
            <a:extLst>
              <a:ext uri="{FF2B5EF4-FFF2-40B4-BE49-F238E27FC236}">
                <a16:creationId xmlns:a16="http://schemas.microsoft.com/office/drawing/2014/main" id="{C2570793-28FE-42B6-0CD1-CF0DCC246A5C}"/>
              </a:ext>
            </a:extLst>
          </p:cNvPr>
          <p:cNvSpPr/>
          <p:nvPr/>
        </p:nvSpPr>
        <p:spPr>
          <a:xfrm>
            <a:off x="461963" y="1530350"/>
            <a:ext cx="8080375" cy="4202113"/>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050" dirty="0">
                <a:solidFill>
                  <a:srgbClr val="FF0000"/>
                </a:solidFill>
                <a:latin typeface="ＭＳ Ｐゴシック" panose="020B0600070205080204" pitchFamily="50" charset="-128"/>
              </a:rPr>
              <a:t>			</a:t>
            </a:r>
            <a:endParaRPr lang="ja-JP" altLang="en-US" sz="1050" dirty="0">
              <a:solidFill>
                <a:srgbClr val="FF0000"/>
              </a:solidFill>
              <a:latin typeface="ＭＳ Ｐゴシック" panose="020B0600070205080204" pitchFamily="50" charset="-128"/>
            </a:endParaRPr>
          </a:p>
          <a:p>
            <a:pPr>
              <a:defRPr/>
            </a:pPr>
            <a:r>
              <a:rPr lang="ja-JP" altLang="en-US" sz="1050" dirty="0">
                <a:solidFill>
                  <a:srgbClr val="FF0000"/>
                </a:solidFill>
                <a:latin typeface="ＭＳ Ｐゴシック" panose="020B0600070205080204" pitchFamily="50" charset="-128"/>
              </a:rPr>
              <a:t>　　　　　　　　　　　　　　　　　　　　　　</a:t>
            </a:r>
            <a:endParaRPr lang="en-US" altLang="ja-JP" sz="1050" dirty="0">
              <a:solidFill>
                <a:srgbClr val="FF0000"/>
              </a:solidFill>
              <a:latin typeface="ＭＳ Ｐゴシック" panose="020B0600070205080204" pitchFamily="50" charset="-128"/>
            </a:endParaRPr>
          </a:p>
        </p:txBody>
      </p:sp>
      <p:sp>
        <p:nvSpPr>
          <p:cNvPr id="31749" name="正方形/長方形 6">
            <a:extLst>
              <a:ext uri="{FF2B5EF4-FFF2-40B4-BE49-F238E27FC236}">
                <a16:creationId xmlns:a16="http://schemas.microsoft.com/office/drawing/2014/main" id="{C3D8A178-C707-5F5E-1DF6-75669327B17D}"/>
              </a:ext>
            </a:extLst>
          </p:cNvPr>
          <p:cNvSpPr>
            <a:spLocks noChangeArrowheads="1"/>
          </p:cNvSpPr>
          <p:nvPr/>
        </p:nvSpPr>
        <p:spPr bwMode="auto">
          <a:xfrm>
            <a:off x="1366838" y="3382963"/>
            <a:ext cx="6518275" cy="369887"/>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prstDash val="dash"/>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00">
                <a:solidFill>
                  <a:srgbClr val="FF0000"/>
                </a:solidFill>
                <a:latin typeface="ＭＳ ゴシック" panose="020B0609070205080204" pitchFamily="49" charset="-128"/>
                <a:ea typeface="ＭＳ ゴシック" panose="020B0609070205080204" pitchFamily="49" charset="-128"/>
              </a:rPr>
              <a:t>その他、前記した内容を補足する資料があれば添付する。</a:t>
            </a:r>
          </a:p>
        </p:txBody>
      </p:sp>
      <p:sp>
        <p:nvSpPr>
          <p:cNvPr id="31750" name="スライド番号プレースホルダー 1">
            <a:extLst>
              <a:ext uri="{FF2B5EF4-FFF2-40B4-BE49-F238E27FC236}">
                <a16:creationId xmlns:a16="http://schemas.microsoft.com/office/drawing/2014/main" id="{6DE35D27-CF4C-D4B3-05F8-F9D6EE8837F6}"/>
              </a:ext>
            </a:extLst>
          </p:cNvPr>
          <p:cNvSpPr>
            <a:spLocks noGrp="1" noChangeArrowheads="1"/>
          </p:cNvSpPr>
          <p:nvPr>
            <p:ph type="sldNum" sz="quarter" idx="12"/>
          </p:nvPr>
        </p:nvSpPr>
        <p:spPr>
          <a:xfrm>
            <a:off x="8729663" y="6584950"/>
            <a:ext cx="414337"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34D2E2E-6F7B-44F4-B786-581D750E4D6F}" type="slidenum">
              <a:rPr lang="ja-JP" altLang="en-US" sz="1400" b="1" smtClean="0">
                <a:latin typeface="ＭＳ Ｐゴシック" panose="020B0600070205080204" pitchFamily="50" charset="-128"/>
              </a:rPr>
              <a:pPr>
                <a:spcBef>
                  <a:spcPct val="0"/>
                </a:spcBef>
                <a:buFontTx/>
                <a:buNone/>
              </a:pPr>
              <a:t>28</a:t>
            </a:fld>
            <a:endParaRPr lang="ja-JP" altLang="en-US" sz="1400" b="1">
              <a:latin typeface="ＭＳ Ｐゴシック" panose="020B060007020508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a:extLst>
              <a:ext uri="{FF2B5EF4-FFF2-40B4-BE49-F238E27FC236}">
                <a16:creationId xmlns:a16="http://schemas.microsoft.com/office/drawing/2014/main" id="{BC2BD9BB-E2B3-6F21-26CD-8BDC0C8B3C9E}"/>
              </a:ext>
            </a:extLst>
          </p:cNvPr>
          <p:cNvSpPr>
            <a:spLocks noGrp="1" noChangeArrowheads="1"/>
          </p:cNvSpPr>
          <p:nvPr>
            <p:ph type="title"/>
          </p:nvPr>
        </p:nvSpPr>
        <p:spPr>
          <a:xfrm>
            <a:off x="457200" y="2781300"/>
            <a:ext cx="8229600" cy="1143000"/>
          </a:xfrm>
        </p:spPr>
        <p:txBody>
          <a:bodyPr/>
          <a:lstStyle/>
          <a:p>
            <a:r>
              <a:rPr lang="ja-JP" altLang="en-US" sz="4000" b="1">
                <a:latin typeface="Meiryo UI" panose="020B0604030504040204" pitchFamily="50" charset="-128"/>
                <a:ea typeface="Meiryo UI" panose="020B0604030504040204" pitchFamily="50" charset="-128"/>
              </a:rPr>
              <a:t>１．申請事業実施場所　</a:t>
            </a: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6147" name="スライド番号プレースホルダー 3">
            <a:extLst>
              <a:ext uri="{FF2B5EF4-FFF2-40B4-BE49-F238E27FC236}">
                <a16:creationId xmlns:a16="http://schemas.microsoft.com/office/drawing/2014/main" id="{FFD561CA-8B0F-3F69-328D-19403319314C}"/>
              </a:ext>
            </a:extLst>
          </p:cNvPr>
          <p:cNvSpPr>
            <a:spLocks noGrp="1"/>
          </p:cNvSpPr>
          <p:nvPr>
            <p:ph type="sldNum" sz="quarter" idx="12"/>
          </p:nvPr>
        </p:nvSpPr>
        <p:spPr>
          <a:xfrm>
            <a:off x="8774113" y="6505575"/>
            <a:ext cx="369887"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68004505-28C3-46C4-9C89-64D689E1310F}" type="slidenum">
              <a:rPr lang="en-US" altLang="ja-JP" sz="1400" smtClean="0"/>
              <a:pPr algn="ctr">
                <a:spcBef>
                  <a:spcPct val="0"/>
                </a:spcBef>
                <a:buFontTx/>
                <a:buNone/>
              </a:pPr>
              <a:t>3</a:t>
            </a:fld>
            <a:endParaRPr lang="en-US" altLang="ja-JP"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1">
            <a:extLst>
              <a:ext uri="{FF2B5EF4-FFF2-40B4-BE49-F238E27FC236}">
                <a16:creationId xmlns:a16="http://schemas.microsoft.com/office/drawing/2014/main" id="{A8BCDA52-4E8E-BF3C-2557-0ED44C3671AC}"/>
              </a:ext>
            </a:extLst>
          </p:cNvPr>
          <p:cNvSpPr>
            <a:spLocks noGrp="1" noChangeArrowheads="1"/>
          </p:cNvSpPr>
          <p:nvPr>
            <p:ph type="sldNum" sz="quarter" idx="12"/>
          </p:nvPr>
        </p:nvSpPr>
        <p:spPr>
          <a:xfrm>
            <a:off x="8828088" y="6584950"/>
            <a:ext cx="315912"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2AA4E02-1CF8-4F18-8251-7256A07C333F}" type="slidenum">
              <a:rPr lang="ja-JP" altLang="en-US" sz="1400" b="1" smtClean="0">
                <a:latin typeface="ＭＳ Ｐゴシック" panose="020B0600070205080204" pitchFamily="50" charset="-128"/>
              </a:rPr>
              <a:pPr>
                <a:spcBef>
                  <a:spcPct val="0"/>
                </a:spcBef>
                <a:buFontTx/>
                <a:buNone/>
              </a:pPr>
              <a:t>4</a:t>
            </a:fld>
            <a:endParaRPr lang="ja-JP" altLang="en-US" sz="1400" b="1">
              <a:latin typeface="ＭＳ Ｐゴシック" panose="020B0600070205080204" pitchFamily="50" charset="-128"/>
            </a:endParaRPr>
          </a:p>
        </p:txBody>
      </p:sp>
      <p:sp>
        <p:nvSpPr>
          <p:cNvPr id="7171" name="テキスト ボックス 99">
            <a:extLst>
              <a:ext uri="{FF2B5EF4-FFF2-40B4-BE49-F238E27FC236}">
                <a16:creationId xmlns:a16="http://schemas.microsoft.com/office/drawing/2014/main" id="{684E7A67-8C63-11E9-A88D-851104E35AB2}"/>
              </a:ext>
            </a:extLst>
          </p:cNvPr>
          <p:cNvSpPr txBox="1">
            <a:spLocks noChangeArrowheads="1"/>
          </p:cNvSpPr>
          <p:nvPr/>
        </p:nvSpPr>
        <p:spPr bwMode="auto">
          <a:xfrm>
            <a:off x="382588" y="1063625"/>
            <a:ext cx="19843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１．申請事業実施場所</a:t>
            </a:r>
          </a:p>
        </p:txBody>
      </p:sp>
      <p:sp>
        <p:nvSpPr>
          <p:cNvPr id="7172" name="Rectangle 1">
            <a:extLst>
              <a:ext uri="{FF2B5EF4-FFF2-40B4-BE49-F238E27FC236}">
                <a16:creationId xmlns:a16="http://schemas.microsoft.com/office/drawing/2014/main" id="{F3299B9B-1383-32FA-A839-9A22EEF4ADB8}"/>
              </a:ext>
            </a:extLst>
          </p:cNvPr>
          <p:cNvSpPr>
            <a:spLocks noChangeArrowheads="1"/>
          </p:cNvSpPr>
          <p:nvPr/>
        </p:nvSpPr>
        <p:spPr bwMode="auto">
          <a:xfrm>
            <a:off x="725488" y="1433513"/>
            <a:ext cx="4194175"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kumimoji="0" lang="ja-JP" altLang="en-US" sz="1200">
                <a:latin typeface="ＭＳ Ｐゴシック" panose="020B0600070205080204" pitchFamily="50" charset="-128"/>
              </a:rPr>
              <a:t>〒</a:t>
            </a:r>
            <a:r>
              <a:rPr kumimoji="0" lang="en-US" altLang="ja-JP" sz="1200">
                <a:latin typeface="ＭＳ Ｐゴシック" panose="020B0600070205080204" pitchFamily="50" charset="-128"/>
              </a:rPr>
              <a:t>231-0014</a:t>
            </a:r>
            <a:r>
              <a:rPr kumimoji="0" lang="ja-JP" altLang="en-US" sz="1200">
                <a:latin typeface="ＭＳ Ｐゴシック" panose="020B0600070205080204" pitchFamily="50" charset="-128"/>
              </a:rPr>
              <a:t>　横浜市中区常盤町</a:t>
            </a:r>
            <a:r>
              <a:rPr kumimoji="0" lang="en-US" altLang="ja-JP" sz="1200">
                <a:latin typeface="ＭＳ Ｐゴシック" panose="020B0600070205080204" pitchFamily="50" charset="-128"/>
              </a:rPr>
              <a:t>3-24 </a:t>
            </a:r>
            <a:r>
              <a:rPr kumimoji="0" lang="ja-JP" altLang="en-US" sz="1200">
                <a:latin typeface="ＭＳ Ｐゴシック" panose="020B0600070205080204" pitchFamily="50" charset="-128"/>
              </a:rPr>
              <a:t>サンビル</a:t>
            </a:r>
            <a:r>
              <a:rPr kumimoji="0" lang="en-US" altLang="ja-JP" sz="1200">
                <a:latin typeface="ＭＳ Ｐゴシック" panose="020B0600070205080204" pitchFamily="50" charset="-128"/>
              </a:rPr>
              <a:t>4</a:t>
            </a:r>
            <a:r>
              <a:rPr kumimoji="0" lang="ja-JP" altLang="en-US" sz="1200">
                <a:latin typeface="ＭＳ Ｐゴシック" panose="020B0600070205080204" pitchFamily="50" charset="-128"/>
              </a:rPr>
              <a:t>階</a:t>
            </a:r>
            <a:endParaRPr kumimoji="0" lang="en-US" altLang="ja-JP" sz="1200">
              <a:latin typeface="ＭＳ Ｐゴシック" panose="020B0600070205080204" pitchFamily="50" charset="-128"/>
            </a:endParaRPr>
          </a:p>
          <a:p>
            <a:pPr>
              <a:spcBef>
                <a:spcPct val="0"/>
              </a:spcBef>
              <a:buFontTx/>
              <a:buNone/>
            </a:pPr>
            <a:r>
              <a:rPr kumimoji="0" lang="ja-JP" altLang="en-US" sz="1200">
                <a:latin typeface="ＭＳ Ｐゴシック" panose="020B0600070205080204" pitchFamily="50" charset="-128"/>
              </a:rPr>
              <a:t>エネルギー</a:t>
            </a:r>
            <a:r>
              <a:rPr kumimoji="0" lang="ja-JP" altLang="ja-JP" sz="1200">
                <a:latin typeface="ＭＳ Ｐゴシック" panose="020B0600070205080204" pitchFamily="50" charset="-128"/>
              </a:rPr>
              <a:t>供給構造高度化事業コンソーシアム CROS</a:t>
            </a:r>
          </a:p>
        </p:txBody>
      </p:sp>
      <p:grpSp>
        <p:nvGrpSpPr>
          <p:cNvPr id="7173" name="グループ化 105">
            <a:extLst>
              <a:ext uri="{FF2B5EF4-FFF2-40B4-BE49-F238E27FC236}">
                <a16:creationId xmlns:a16="http://schemas.microsoft.com/office/drawing/2014/main" id="{EAFB13F2-E543-7D30-3DED-F5CBBBC42083}"/>
              </a:ext>
            </a:extLst>
          </p:cNvPr>
          <p:cNvGrpSpPr>
            <a:grpSpLocks/>
          </p:cNvGrpSpPr>
          <p:nvPr/>
        </p:nvGrpSpPr>
        <p:grpSpPr bwMode="auto">
          <a:xfrm rot="1800000">
            <a:off x="4397375" y="2847975"/>
            <a:ext cx="331788" cy="520700"/>
            <a:chOff x="328613" y="2564365"/>
            <a:chExt cx="442912" cy="695805"/>
          </a:xfrm>
        </p:grpSpPr>
        <p:cxnSp>
          <p:nvCxnSpPr>
            <p:cNvPr id="119" name="直線矢印コネクタ 118">
              <a:extLst>
                <a:ext uri="{FF2B5EF4-FFF2-40B4-BE49-F238E27FC236}">
                  <a16:creationId xmlns:a16="http://schemas.microsoft.com/office/drawing/2014/main" id="{D3B324E8-55B5-881A-56AB-184D8176784D}"/>
                </a:ext>
              </a:extLst>
            </p:cNvPr>
            <p:cNvCxnSpPr/>
            <p:nvPr/>
          </p:nvCxnSpPr>
          <p:spPr>
            <a:xfrm flipH="1" flipV="1">
              <a:off x="328613" y="2564365"/>
              <a:ext cx="442912" cy="695805"/>
            </a:xfrm>
            <a:prstGeom prst="straightConnector1">
              <a:avLst/>
            </a:prstGeom>
            <a:ln>
              <a:solidFill>
                <a:schemeClr val="accent4"/>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1843AE67-2ED6-9E1C-7119-8910CBFAD529}"/>
                </a:ext>
              </a:extLst>
            </p:cNvPr>
            <p:cNvCxnSpPr>
              <a:cxnSpLocks/>
            </p:cNvCxnSpPr>
            <p:nvPr/>
          </p:nvCxnSpPr>
          <p:spPr>
            <a:xfrm flipV="1">
              <a:off x="395406" y="2831778"/>
              <a:ext cx="332714" cy="218499"/>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23" name="楕円 127">
              <a:extLst>
                <a:ext uri="{FF2B5EF4-FFF2-40B4-BE49-F238E27FC236}">
                  <a16:creationId xmlns:a16="http://schemas.microsoft.com/office/drawing/2014/main" id="{6C9B8CAE-5EFA-7495-B8CD-6717D16E5FB3}"/>
                </a:ext>
              </a:extLst>
            </p:cNvPr>
            <p:cNvSpPr/>
            <p:nvPr/>
          </p:nvSpPr>
          <p:spPr>
            <a:xfrm>
              <a:off x="480240" y="2858881"/>
              <a:ext cx="199204" cy="197286"/>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25" name="四角形吹き出し 26">
            <a:extLst>
              <a:ext uri="{FF2B5EF4-FFF2-40B4-BE49-F238E27FC236}">
                <a16:creationId xmlns:a16="http://schemas.microsoft.com/office/drawing/2014/main" id="{D9439A7F-D25E-E776-6BAB-E7CFB63F45E5}"/>
              </a:ext>
            </a:extLst>
          </p:cNvPr>
          <p:cNvSpPr/>
          <p:nvPr/>
        </p:nvSpPr>
        <p:spPr>
          <a:xfrm>
            <a:off x="725488" y="2093913"/>
            <a:ext cx="3970337" cy="414337"/>
          </a:xfrm>
          <a:prstGeom prst="wedgeRectCallout">
            <a:avLst>
              <a:gd name="adj1" fmla="val -17717"/>
              <a:gd name="adj2" fmla="val 84579"/>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rgbClr val="FF0000"/>
                </a:solidFill>
                <a:latin typeface="ＭＳ Ｐゴシック" panose="020B0600070205080204" pitchFamily="50" charset="-128"/>
              </a:rPr>
              <a:t>事業所全体図。事業所全体の航空写真を貼付し、方位を入れる</a:t>
            </a:r>
          </a:p>
        </p:txBody>
      </p:sp>
      <p:sp>
        <p:nvSpPr>
          <p:cNvPr id="131" name="正方形/長方形 130">
            <a:extLst>
              <a:ext uri="{FF2B5EF4-FFF2-40B4-BE49-F238E27FC236}">
                <a16:creationId xmlns:a16="http://schemas.microsoft.com/office/drawing/2014/main" id="{BCB84BE4-E80D-EDB9-DA6E-6EB5D9D237DE}"/>
              </a:ext>
            </a:extLst>
          </p:cNvPr>
          <p:cNvSpPr/>
          <p:nvPr/>
        </p:nvSpPr>
        <p:spPr>
          <a:xfrm rot="18585076">
            <a:off x="6654007" y="3964781"/>
            <a:ext cx="128588" cy="1746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p>
        </p:txBody>
      </p:sp>
      <p:sp>
        <p:nvSpPr>
          <p:cNvPr id="7176" name="正方形/長方形 131">
            <a:extLst>
              <a:ext uri="{FF2B5EF4-FFF2-40B4-BE49-F238E27FC236}">
                <a16:creationId xmlns:a16="http://schemas.microsoft.com/office/drawing/2014/main" id="{2C09A31E-34B4-03E4-719D-F21E1AA1238D}"/>
              </a:ext>
            </a:extLst>
          </p:cNvPr>
          <p:cNvSpPr>
            <a:spLocks noChangeArrowheads="1"/>
          </p:cNvSpPr>
          <p:nvPr/>
        </p:nvSpPr>
        <p:spPr bwMode="auto">
          <a:xfrm>
            <a:off x="6062663" y="2312988"/>
            <a:ext cx="1831975" cy="230187"/>
          </a:xfrm>
          <a:prstGeom prst="rect">
            <a:avLst/>
          </a:prstGeom>
          <a:noFill/>
          <a:ln w="9525">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a:solidFill>
                  <a:srgbClr val="FF0000"/>
                </a:solidFill>
                <a:latin typeface="ＭＳ Ｐゴシック" panose="020B0600070205080204" pitchFamily="50" charset="-128"/>
              </a:rPr>
              <a:t>地図を貼付、事業所を赤枠で囲む</a:t>
            </a:r>
          </a:p>
        </p:txBody>
      </p:sp>
      <p:sp>
        <p:nvSpPr>
          <p:cNvPr id="7177" name="テキスト ボックス 133">
            <a:extLst>
              <a:ext uri="{FF2B5EF4-FFF2-40B4-BE49-F238E27FC236}">
                <a16:creationId xmlns:a16="http://schemas.microsoft.com/office/drawing/2014/main" id="{B694BAD6-021B-8290-F3C6-83516188CAF6}"/>
              </a:ext>
            </a:extLst>
          </p:cNvPr>
          <p:cNvSpPr txBox="1">
            <a:spLocks noChangeArrowheads="1"/>
          </p:cNvSpPr>
          <p:nvPr/>
        </p:nvSpPr>
        <p:spPr bwMode="auto">
          <a:xfrm>
            <a:off x="4678363" y="1547813"/>
            <a:ext cx="2139950" cy="231775"/>
          </a:xfrm>
          <a:prstGeom prst="rect">
            <a:avLst/>
          </a:prstGeom>
          <a:noFill/>
          <a:ln w="12700">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900">
                <a:solidFill>
                  <a:srgbClr val="FF0000"/>
                </a:solidFill>
                <a:latin typeface="ＭＳ Ｐゴシック" panose="020B0600070205080204" pitchFamily="50" charset="-128"/>
              </a:rPr>
              <a:t>事業を行う場所の住所・事業所名を記入</a:t>
            </a:r>
            <a:endParaRPr lang="en-US" altLang="ja-JP" sz="900">
              <a:solidFill>
                <a:srgbClr val="FF0000"/>
              </a:solidFill>
              <a:latin typeface="ＭＳ Ｐゴシック" panose="020B0600070205080204" pitchFamily="50" charset="-128"/>
            </a:endParaRPr>
          </a:p>
        </p:txBody>
      </p:sp>
      <p:sp>
        <p:nvSpPr>
          <p:cNvPr id="135" name="フリーフォーム: 図形 134">
            <a:extLst>
              <a:ext uri="{FF2B5EF4-FFF2-40B4-BE49-F238E27FC236}">
                <a16:creationId xmlns:a16="http://schemas.microsoft.com/office/drawing/2014/main" id="{2578CB9A-88BF-3E90-83FE-5BB0AED0A6D3}"/>
              </a:ext>
            </a:extLst>
          </p:cNvPr>
          <p:cNvSpPr/>
          <p:nvPr/>
        </p:nvSpPr>
        <p:spPr>
          <a:xfrm>
            <a:off x="1720850" y="3571875"/>
            <a:ext cx="644525" cy="490538"/>
          </a:xfrm>
          <a:custGeom>
            <a:avLst/>
            <a:gdLst>
              <a:gd name="connsiteX0" fmla="*/ 298579 w 858416"/>
              <a:gd name="connsiteY0" fmla="*/ 0 h 653142"/>
              <a:gd name="connsiteX1" fmla="*/ 858416 w 858416"/>
              <a:gd name="connsiteY1" fmla="*/ 261257 h 653142"/>
              <a:gd name="connsiteX2" fmla="*/ 578498 w 858416"/>
              <a:gd name="connsiteY2" fmla="*/ 653142 h 653142"/>
              <a:gd name="connsiteX3" fmla="*/ 0 w 858416"/>
              <a:gd name="connsiteY3" fmla="*/ 410546 h 653142"/>
              <a:gd name="connsiteX4" fmla="*/ 298579 w 858416"/>
              <a:gd name="connsiteY4" fmla="*/ 0 h 6531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8416" h="653142">
                <a:moveTo>
                  <a:pt x="298579" y="0"/>
                </a:moveTo>
                <a:lnTo>
                  <a:pt x="858416" y="261257"/>
                </a:lnTo>
                <a:lnTo>
                  <a:pt x="578498" y="653142"/>
                </a:lnTo>
                <a:lnTo>
                  <a:pt x="0" y="410546"/>
                </a:lnTo>
                <a:lnTo>
                  <a:pt x="298579" y="0"/>
                </a:lnTo>
                <a:close/>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8" name="テキスト ボックス 137">
            <a:extLst>
              <a:ext uri="{FF2B5EF4-FFF2-40B4-BE49-F238E27FC236}">
                <a16:creationId xmlns:a16="http://schemas.microsoft.com/office/drawing/2014/main" id="{83E2EAF1-7615-3A76-96D7-DB103BA682EF}"/>
              </a:ext>
            </a:extLst>
          </p:cNvPr>
          <p:cNvSpPr txBox="1"/>
          <p:nvPr/>
        </p:nvSpPr>
        <p:spPr>
          <a:xfrm>
            <a:off x="585788" y="3198813"/>
            <a:ext cx="1063625" cy="254000"/>
          </a:xfrm>
          <a:prstGeom prst="rect">
            <a:avLst/>
          </a:prstGeom>
          <a:solidFill>
            <a:schemeClr val="bg1"/>
          </a:solidFill>
        </p:spPr>
        <p:txBody>
          <a:bodyPr>
            <a:spAutoFit/>
          </a:bodyPr>
          <a:lstStyle/>
          <a:p>
            <a:pPr>
              <a:defRPr/>
            </a:pPr>
            <a:r>
              <a:rPr lang="ja-JP" altLang="en-US" sz="1050" dirty="0"/>
              <a:t>事業実施場所</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06521FAC-D952-2553-885C-7FE8D79CD390}"/>
              </a:ext>
            </a:extLst>
          </p:cNvPr>
          <p:cNvSpPr>
            <a:spLocks noGrp="1" noChangeArrowheads="1"/>
          </p:cNvSpPr>
          <p:nvPr>
            <p:ph type="title"/>
          </p:nvPr>
        </p:nvSpPr>
        <p:spPr>
          <a:xfrm>
            <a:off x="457200" y="2781300"/>
            <a:ext cx="8229600" cy="1143000"/>
          </a:xfrm>
        </p:spPr>
        <p:txBody>
          <a:bodyPr/>
          <a:lstStyle/>
          <a:p>
            <a:r>
              <a:rPr lang="ja-JP" altLang="en-US" sz="4000" b="1">
                <a:latin typeface="Meiryo UI" panose="020B0604030504040204" pitchFamily="50" charset="-128"/>
                <a:ea typeface="Meiryo UI" panose="020B0604030504040204" pitchFamily="50" charset="-128"/>
              </a:rPr>
              <a:t>２．申請事業概要　</a:t>
            </a: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8195" name="スライド番号プレースホルダー 3">
            <a:extLst>
              <a:ext uri="{FF2B5EF4-FFF2-40B4-BE49-F238E27FC236}">
                <a16:creationId xmlns:a16="http://schemas.microsoft.com/office/drawing/2014/main" id="{A1527E6F-BE5E-FBB8-67A7-A6C480579688}"/>
              </a:ext>
            </a:extLst>
          </p:cNvPr>
          <p:cNvSpPr>
            <a:spLocks noGrp="1"/>
          </p:cNvSpPr>
          <p:nvPr>
            <p:ph type="sldNum" sz="quarter" idx="12"/>
          </p:nvPr>
        </p:nvSpPr>
        <p:spPr>
          <a:xfrm>
            <a:off x="8774113" y="6486525"/>
            <a:ext cx="369887" cy="35083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BA774A84-FEE0-4B38-A4D5-406B9CC3A400}" type="slidenum">
              <a:rPr lang="en-US" altLang="ja-JP" sz="1400" smtClean="0"/>
              <a:pPr algn="ctr">
                <a:spcBef>
                  <a:spcPct val="0"/>
                </a:spcBef>
                <a:buFontTx/>
                <a:buNone/>
              </a:pPr>
              <a:t>5</a:t>
            </a:fld>
            <a:endParaRPr lang="en-US" altLang="ja-JP"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ー 1">
            <a:extLst>
              <a:ext uri="{FF2B5EF4-FFF2-40B4-BE49-F238E27FC236}">
                <a16:creationId xmlns:a16="http://schemas.microsoft.com/office/drawing/2014/main" id="{E1384830-A46E-1E9F-B57E-C27C2F86EAE2}"/>
              </a:ext>
            </a:extLst>
          </p:cNvPr>
          <p:cNvSpPr>
            <a:spLocks noGrp="1" noChangeArrowheads="1"/>
          </p:cNvSpPr>
          <p:nvPr>
            <p:ph type="sldNum" sz="quarter" idx="12"/>
          </p:nvPr>
        </p:nvSpPr>
        <p:spPr>
          <a:xfrm>
            <a:off x="8828088" y="6584950"/>
            <a:ext cx="315912" cy="273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400" b="1">
                <a:latin typeface="ＭＳ Ｐゴシック" panose="020B0600070205080204" pitchFamily="50" charset="-128"/>
              </a:rPr>
              <a:t>6</a:t>
            </a:r>
            <a:endParaRPr lang="ja-JP" altLang="en-US" sz="1400" b="1">
              <a:latin typeface="ＭＳ Ｐゴシック" panose="020B0600070205080204" pitchFamily="50" charset="-128"/>
            </a:endParaRPr>
          </a:p>
        </p:txBody>
      </p:sp>
      <p:sp>
        <p:nvSpPr>
          <p:cNvPr id="9219" name="テキスト ボックス 14">
            <a:extLst>
              <a:ext uri="{FF2B5EF4-FFF2-40B4-BE49-F238E27FC236}">
                <a16:creationId xmlns:a16="http://schemas.microsoft.com/office/drawing/2014/main" id="{2843C7B8-0C20-E683-9764-F560CCA76F15}"/>
              </a:ext>
            </a:extLst>
          </p:cNvPr>
          <p:cNvSpPr txBox="1">
            <a:spLocks noChangeArrowheads="1"/>
          </p:cNvSpPr>
          <p:nvPr/>
        </p:nvSpPr>
        <p:spPr bwMode="auto">
          <a:xfrm>
            <a:off x="690563" y="1063625"/>
            <a:ext cx="16652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（１）申請事業概要</a:t>
            </a:r>
          </a:p>
        </p:txBody>
      </p:sp>
      <p:graphicFrame>
        <p:nvGraphicFramePr>
          <p:cNvPr id="16" name="表 15">
            <a:extLst>
              <a:ext uri="{FF2B5EF4-FFF2-40B4-BE49-F238E27FC236}">
                <a16:creationId xmlns:a16="http://schemas.microsoft.com/office/drawing/2014/main" id="{6DB33C01-C076-4157-7390-EC7B3FED610D}"/>
              </a:ext>
            </a:extLst>
          </p:cNvPr>
          <p:cNvGraphicFramePr>
            <a:graphicFrameLocks noGrp="1"/>
          </p:cNvGraphicFramePr>
          <p:nvPr/>
        </p:nvGraphicFramePr>
        <p:xfrm>
          <a:off x="690563" y="1393825"/>
          <a:ext cx="7867650" cy="4164013"/>
        </p:xfrm>
        <a:graphic>
          <a:graphicData uri="http://schemas.openxmlformats.org/drawingml/2006/table">
            <a:tbl>
              <a:tblPr firstRow="1" bandRow="1">
                <a:tableStyleId>{5C22544A-7EE6-4342-B048-85BDC9FD1C3A}</a:tableStyleId>
              </a:tblPr>
              <a:tblGrid>
                <a:gridCol w="1798050">
                  <a:extLst>
                    <a:ext uri="{9D8B030D-6E8A-4147-A177-3AD203B41FA5}">
                      <a16:colId xmlns:a16="http://schemas.microsoft.com/office/drawing/2014/main" val="20000"/>
                    </a:ext>
                  </a:extLst>
                </a:gridCol>
                <a:gridCol w="6069600">
                  <a:extLst>
                    <a:ext uri="{9D8B030D-6E8A-4147-A177-3AD203B41FA5}">
                      <a16:colId xmlns:a16="http://schemas.microsoft.com/office/drawing/2014/main" val="20001"/>
                    </a:ext>
                  </a:extLst>
                </a:gridCol>
              </a:tblGrid>
              <a:tr h="295155">
                <a:tc>
                  <a:txBody>
                    <a:bodyPr/>
                    <a:lstStyle/>
                    <a:p>
                      <a:r>
                        <a:rPr lang="en-US" altLang="ja-JP" sz="1200" dirty="0">
                          <a:solidFill>
                            <a:schemeClr val="tx1">
                              <a:lumMod val="95000"/>
                              <a:lumOff val="5000"/>
                            </a:schemeClr>
                          </a:solidFill>
                          <a:latin typeface="ＭＳ Ｐゴシック" panose="020B0600070205080204" pitchFamily="50" charset="-128"/>
                          <a:ea typeface="ＭＳ Ｐゴシック" panose="020B0600070205080204" pitchFamily="50" charset="-128"/>
                        </a:rPr>
                        <a:t>(1)</a:t>
                      </a:r>
                      <a:r>
                        <a:rPr lang="ja-JP" altLang="en-US" sz="1200" dirty="0">
                          <a:solidFill>
                            <a:schemeClr val="tx1">
                              <a:lumMod val="95000"/>
                              <a:lumOff val="5000"/>
                            </a:schemeClr>
                          </a:solidFill>
                          <a:latin typeface="ＭＳ Ｐゴシック" panose="020B0600070205080204" pitchFamily="50" charset="-128"/>
                          <a:ea typeface="ＭＳ Ｐゴシック" panose="020B0600070205080204" pitchFamily="50" charset="-128"/>
                        </a:rPr>
                        <a:t> 事業名称</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1200" b="0" dirty="0">
                          <a:solidFill>
                            <a:srgbClr val="3333FF"/>
                          </a:solidFill>
                          <a:latin typeface="ＭＳ Ｐゴシック" panose="020B0600070205080204" pitchFamily="50" charset="-128"/>
                          <a:ea typeface="ＭＳ Ｐゴシック" panose="020B0600070205080204" pitchFamily="50" charset="-128"/>
                        </a:rPr>
                        <a:t>〇〇</a:t>
                      </a:r>
                      <a:r>
                        <a:rPr lang="ja-JP" altLang="en-US" sz="1200" b="0" dirty="0">
                          <a:solidFill>
                            <a:srgbClr val="3333FF"/>
                          </a:solidFill>
                          <a:latin typeface="ＭＳ Ｐゴシック" panose="020B0600070205080204" pitchFamily="50" charset="-128"/>
                          <a:ea typeface="ＭＳ Ｐゴシック" panose="020B0600070205080204" pitchFamily="50" charset="-128"/>
                        </a:rPr>
                        <a:t>〇〇対策工事</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09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(2)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事業目的</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特別警報級の大雨・高潮による災害等のリスクに備え、〇〇製油所の石油供給設備の強じん化を図り、平時や災害時を問わず石油を持続的に安定供給しうる体制の整備を図る。</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9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(3)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事業の内容</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石油供給の構造物・設備を強じん化対策するための対策工事（「特別警報級の大雨・高潮等」に関する対策工事等）を行う。</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34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(4)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事業の必要性</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災害発生により、白油</a:t>
                      </a:r>
                      <a:r>
                        <a:rPr kumimoji="1" lang="en-US" altLang="ja-JP" sz="1200" b="0" dirty="0">
                          <a:solidFill>
                            <a:srgbClr val="3333FF"/>
                          </a:solidFill>
                          <a:latin typeface="ＭＳ Ｐゴシック" panose="020B0600070205080204" pitchFamily="50" charset="-128"/>
                          <a:ea typeface="ＭＳ Ｐゴシック" panose="020B0600070205080204" pitchFamily="50" charset="-128"/>
                        </a:rPr>
                        <a:t>4</a:t>
                      </a:r>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品の入出荷の継続が困難になる可能性がある。実際に、令和○年台風第○号では、製油所内の一部で高潮被害が発生し、一時的な出荷制約が生じた。</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951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(5)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コード番号</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err="1">
                          <a:solidFill>
                            <a:srgbClr val="3333FF"/>
                          </a:solidFill>
                          <a:latin typeface="ＭＳ Ｐゴシック" panose="020B0600070205080204" pitchFamily="50" charset="-128"/>
                          <a:ea typeface="ＭＳ Ｐゴシック" panose="020B0600070205080204" pitchFamily="50" charset="-128"/>
                        </a:rPr>
                        <a:t>No.xx</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951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(6)</a:t>
                      </a:r>
                      <a:r>
                        <a:rPr kumimoji="1" lang="ja-JP" altLang="en-US" sz="1200" b="1" baseline="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申請者名・法人番号</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b="0" dirty="0">
                          <a:solidFill>
                            <a:srgbClr val="3333FF"/>
                          </a:solidFill>
                          <a:latin typeface="ＭＳ Ｐゴシック" panose="020B0600070205080204" pitchFamily="50" charset="-128"/>
                          <a:ea typeface="ＭＳ Ｐゴシック" panose="020B0600070205080204" pitchFamily="50" charset="-128"/>
                        </a:rPr>
                        <a:t>○○石油会社　</a:t>
                      </a:r>
                      <a:r>
                        <a:rPr lang="en-US" altLang="ja-JP" sz="1200" b="0" dirty="0">
                          <a:solidFill>
                            <a:srgbClr val="3333FF"/>
                          </a:solidFill>
                          <a:latin typeface="ＭＳ Ｐゴシック" panose="020B0600070205080204" pitchFamily="50" charset="-128"/>
                          <a:ea typeface="ＭＳ Ｐゴシック" panose="020B0600070205080204" pitchFamily="50" charset="-128"/>
                        </a:rPr>
                        <a:t>1-2345-6789-0123</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951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(7) </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事業全体計画</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令和７年６月～令和８年３月</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0981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ＭＳ Ｐゴシック" panose="020B0600070205080204" pitchFamily="50" charset="-128"/>
                          <a:ea typeface="ＭＳ Ｐゴシック" panose="020B0600070205080204" pitchFamily="50" charset="-128"/>
                        </a:rPr>
                        <a:t>(8)</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　本事業で行う調査・検討・工事等の名称・工事期間</a:t>
                      </a: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○○対策工事</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3333FF"/>
                          </a:solidFill>
                          <a:latin typeface="ＭＳ Ｐゴシック" panose="020B0600070205080204" pitchFamily="50" charset="-128"/>
                          <a:ea typeface="ＭＳ Ｐゴシック" panose="020B0600070205080204" pitchFamily="50" charset="-128"/>
                        </a:rPr>
                        <a:t>（施工会社名）　</a:t>
                      </a:r>
                      <a:r>
                        <a:rPr kumimoji="1" lang="ja-JP" altLang="en-US" sz="1200" b="0" dirty="0">
                          <a:ln>
                            <a:noFill/>
                          </a:ln>
                          <a:solidFill>
                            <a:srgbClr val="3333FF"/>
                          </a:solidFill>
                          <a:latin typeface="ＭＳ Ｐゴシック" panose="020B0600070205080204" pitchFamily="50" charset="-128"/>
                          <a:ea typeface="ＭＳ Ｐゴシック" panose="020B0600070205080204" pitchFamily="50" charset="-128"/>
                        </a:rPr>
                        <a:t>（自）令和〇〇年〇月　～　</a:t>
                      </a:r>
                      <a:r>
                        <a:rPr kumimoji="1" lang="en-US" altLang="ja-JP" sz="1200" b="0" dirty="0">
                          <a:ln>
                            <a:noFill/>
                          </a:ln>
                          <a:solidFill>
                            <a:srgbClr val="3333FF"/>
                          </a:solidFill>
                          <a:latin typeface="ＭＳ Ｐゴシック" panose="020B0600070205080204" pitchFamily="50" charset="-128"/>
                          <a:ea typeface="ＭＳ Ｐゴシック" panose="020B0600070205080204" pitchFamily="50" charset="-128"/>
                        </a:rPr>
                        <a:t>(</a:t>
                      </a:r>
                      <a:r>
                        <a:rPr kumimoji="1" lang="ja-JP" altLang="en-US" sz="1200" b="0" dirty="0">
                          <a:ln>
                            <a:noFill/>
                          </a:ln>
                          <a:solidFill>
                            <a:srgbClr val="3333FF"/>
                          </a:solidFill>
                          <a:latin typeface="ＭＳ Ｐゴシック" panose="020B0600070205080204" pitchFamily="50" charset="-128"/>
                          <a:ea typeface="ＭＳ Ｐゴシック" panose="020B0600070205080204" pitchFamily="50" charset="-128"/>
                        </a:rPr>
                        <a:t>至</a:t>
                      </a:r>
                      <a:r>
                        <a:rPr kumimoji="1" lang="en-US" altLang="ja-JP" sz="1200" b="0" dirty="0">
                          <a:ln>
                            <a:noFill/>
                          </a:ln>
                          <a:solidFill>
                            <a:srgbClr val="3333FF"/>
                          </a:solidFill>
                          <a:latin typeface="ＭＳ Ｐゴシック" panose="020B0600070205080204" pitchFamily="50" charset="-128"/>
                          <a:ea typeface="ＭＳ Ｐゴシック" panose="020B0600070205080204" pitchFamily="50" charset="-128"/>
                        </a:rPr>
                        <a:t>)</a:t>
                      </a:r>
                      <a:r>
                        <a:rPr kumimoji="1" lang="ja-JP" altLang="en-US" sz="1200" b="0" dirty="0">
                          <a:ln>
                            <a:noFill/>
                          </a:ln>
                          <a:solidFill>
                            <a:srgbClr val="3333FF"/>
                          </a:solidFill>
                          <a:latin typeface="ＭＳ Ｐゴシック" panose="020B0600070205080204" pitchFamily="50" charset="-128"/>
                          <a:ea typeface="ＭＳ Ｐゴシック" panose="020B0600070205080204" pitchFamily="50" charset="-128"/>
                        </a:rPr>
                        <a:t>令和〇〇年〇月</a:t>
                      </a:r>
                      <a:endParaRPr kumimoji="1" lang="en-US" altLang="ja-JP" sz="1200" b="0" dirty="0">
                        <a:solidFill>
                          <a:srgbClr val="3333FF"/>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0981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accent1"/>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50981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accent1"/>
                        </a:solidFill>
                        <a:latin typeface="ＭＳ Ｐゴシック" panose="020B0600070205080204" pitchFamily="50" charset="-128"/>
                        <a:ea typeface="ＭＳ Ｐゴシック" panose="020B0600070205080204" pitchFamily="50" charset="-128"/>
                      </a:endParaRPr>
                    </a:p>
                  </a:txBody>
                  <a:tcPr marL="68584" marR="68584" marT="34288" marB="3428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
        <p:nvSpPr>
          <p:cNvPr id="22" name="正方形/長方形 21">
            <a:extLst>
              <a:ext uri="{FF2B5EF4-FFF2-40B4-BE49-F238E27FC236}">
                <a16:creationId xmlns:a16="http://schemas.microsoft.com/office/drawing/2014/main" id="{1C19F1F7-EB8B-68EF-21B5-4838820CFF67}"/>
              </a:ext>
            </a:extLst>
          </p:cNvPr>
          <p:cNvSpPr/>
          <p:nvPr/>
        </p:nvSpPr>
        <p:spPr>
          <a:xfrm>
            <a:off x="2736850" y="1106488"/>
            <a:ext cx="3303588" cy="269875"/>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anchor="ctr"/>
          <a:lstStyle/>
          <a:p>
            <a:pPr>
              <a:defRPr/>
            </a:pPr>
            <a:r>
              <a:rPr lang="ja-JP" altLang="en-US" sz="1050" b="1" dirty="0">
                <a:solidFill>
                  <a:schemeClr val="bg1"/>
                </a:solidFill>
                <a:latin typeface="ＭＳ Ｐゴシック" panose="020B0600070205080204" pitchFamily="50" charset="-128"/>
              </a:rPr>
              <a:t>申請書等と事業名称、調査名称などが一致していること</a:t>
            </a:r>
          </a:p>
        </p:txBody>
      </p:sp>
      <p:sp>
        <p:nvSpPr>
          <p:cNvPr id="9254" name="テキスト ボックス 22">
            <a:extLst>
              <a:ext uri="{FF2B5EF4-FFF2-40B4-BE49-F238E27FC236}">
                <a16:creationId xmlns:a16="http://schemas.microsoft.com/office/drawing/2014/main" id="{1E91CBFC-604D-00AD-CA37-2FECDFC8C393}"/>
              </a:ext>
            </a:extLst>
          </p:cNvPr>
          <p:cNvSpPr txBox="1">
            <a:spLocks noChangeArrowheads="1"/>
          </p:cNvSpPr>
          <p:nvPr/>
        </p:nvSpPr>
        <p:spPr bwMode="auto">
          <a:xfrm>
            <a:off x="7200900" y="1144588"/>
            <a:ext cx="1357313" cy="231775"/>
          </a:xfrm>
          <a:prstGeom prst="rect">
            <a:avLst/>
          </a:prstGeom>
          <a:noFill/>
          <a:ln w="127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b="1">
                <a:solidFill>
                  <a:srgbClr val="3333FF"/>
                </a:solidFill>
                <a:latin typeface="ＭＳ Ｐゴシック" panose="020B0600070205080204" pitchFamily="50" charset="-128"/>
              </a:rPr>
              <a:t>青色文字は記載内容例</a:t>
            </a:r>
            <a:endParaRPr lang="en-US" altLang="ja-JP" sz="900" b="1">
              <a:solidFill>
                <a:srgbClr val="3333FF"/>
              </a:solidFill>
              <a:latin typeface="ＭＳ Ｐゴシック" panose="020B0600070205080204" pitchFamily="50" charset="-128"/>
            </a:endParaRPr>
          </a:p>
        </p:txBody>
      </p:sp>
      <p:sp>
        <p:nvSpPr>
          <p:cNvPr id="9255" name="正方形/長方形 6">
            <a:extLst>
              <a:ext uri="{FF2B5EF4-FFF2-40B4-BE49-F238E27FC236}">
                <a16:creationId xmlns:a16="http://schemas.microsoft.com/office/drawing/2014/main" id="{10E1DCC5-3807-4A01-9A39-15D3B0328418}"/>
              </a:ext>
            </a:extLst>
          </p:cNvPr>
          <p:cNvSpPr>
            <a:spLocks noChangeArrowheads="1"/>
          </p:cNvSpPr>
          <p:nvPr/>
        </p:nvSpPr>
        <p:spPr bwMode="auto">
          <a:xfrm>
            <a:off x="6600825" y="4076700"/>
            <a:ext cx="1927225" cy="230188"/>
          </a:xfrm>
          <a:prstGeom prst="rect">
            <a:avLst/>
          </a:prstGeom>
          <a:noFill/>
          <a:ln w="9525">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a:solidFill>
                  <a:srgbClr val="FF0000"/>
                </a:solidFill>
                <a:latin typeface="ＭＳ Ｐゴシック" panose="020B0600070205080204" pitchFamily="50" charset="-128"/>
              </a:rPr>
              <a:t>工事期間：発注から検収までの期間</a:t>
            </a:r>
          </a:p>
        </p:txBody>
      </p:sp>
      <p:sp>
        <p:nvSpPr>
          <p:cNvPr id="9256" name="正方形/長方形 7">
            <a:extLst>
              <a:ext uri="{FF2B5EF4-FFF2-40B4-BE49-F238E27FC236}">
                <a16:creationId xmlns:a16="http://schemas.microsoft.com/office/drawing/2014/main" id="{5A4797A1-794E-3C57-A150-F8F0C661157E}"/>
              </a:ext>
            </a:extLst>
          </p:cNvPr>
          <p:cNvSpPr>
            <a:spLocks noChangeArrowheads="1"/>
          </p:cNvSpPr>
          <p:nvPr/>
        </p:nvSpPr>
        <p:spPr bwMode="auto">
          <a:xfrm>
            <a:off x="6040438" y="3743325"/>
            <a:ext cx="2487612" cy="230188"/>
          </a:xfrm>
          <a:prstGeom prst="rect">
            <a:avLst/>
          </a:prstGeom>
          <a:noFill/>
          <a:ln w="9525">
            <a:solidFill>
              <a:srgbClr val="FF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a:solidFill>
                  <a:srgbClr val="FF0000"/>
                </a:solidFill>
                <a:latin typeface="ＭＳ Ｐゴシック" panose="020B0600070205080204" pitchFamily="50" charset="-128"/>
              </a:rPr>
              <a:t>事業期間：全ての支払いが完了するまでの期間</a:t>
            </a:r>
          </a:p>
        </p:txBody>
      </p:sp>
      <p:sp>
        <p:nvSpPr>
          <p:cNvPr id="9257" name="テキスト ボックス 14">
            <a:extLst>
              <a:ext uri="{FF2B5EF4-FFF2-40B4-BE49-F238E27FC236}">
                <a16:creationId xmlns:a16="http://schemas.microsoft.com/office/drawing/2014/main" id="{5C88ACFE-BF45-FA12-1BBA-1B98CD1236FB}"/>
              </a:ext>
            </a:extLst>
          </p:cNvPr>
          <p:cNvSpPr txBox="1">
            <a:spLocks noChangeArrowheads="1"/>
          </p:cNvSpPr>
          <p:nvPr/>
        </p:nvSpPr>
        <p:spPr bwMode="auto">
          <a:xfrm>
            <a:off x="690563" y="825500"/>
            <a:ext cx="19383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２．申請事業について</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コンテンツ プレースホルダー 2">
            <a:extLst>
              <a:ext uri="{FF2B5EF4-FFF2-40B4-BE49-F238E27FC236}">
                <a16:creationId xmlns:a16="http://schemas.microsoft.com/office/drawing/2014/main" id="{99E6437E-C2D9-CE02-E1D4-96EEFCC3B00B}"/>
              </a:ext>
            </a:extLst>
          </p:cNvPr>
          <p:cNvSpPr>
            <a:spLocks noGrp="1"/>
          </p:cNvSpPr>
          <p:nvPr>
            <p:ph idx="1"/>
          </p:nvPr>
        </p:nvSpPr>
        <p:spPr>
          <a:xfrm>
            <a:off x="874713" y="1419225"/>
            <a:ext cx="7786687" cy="4497388"/>
          </a:xfrm>
          <a:ln>
            <a:solidFill>
              <a:schemeClr val="tx1"/>
            </a:solidFill>
            <a:miter lim="800000"/>
            <a:headEnd/>
            <a:tailEnd/>
          </a:ln>
        </p:spPr>
        <p:txBody>
          <a:bodyPr/>
          <a:lstStyle/>
          <a:p>
            <a:pPr marL="0" indent="0">
              <a:buFontTx/>
              <a:buNone/>
            </a:pPr>
            <a:r>
              <a:rPr lang="en-US" altLang="ja-JP" sz="1200">
                <a:solidFill>
                  <a:srgbClr val="3333FF"/>
                </a:solidFill>
              </a:rPr>
              <a:t>※</a:t>
            </a:r>
            <a:r>
              <a:rPr lang="ja-JP" altLang="en-US" sz="1200">
                <a:solidFill>
                  <a:srgbClr val="3333FF"/>
                </a:solidFill>
              </a:rPr>
              <a:t>計画があれば掲載する。</a:t>
            </a:r>
          </a:p>
        </p:txBody>
      </p:sp>
      <p:sp>
        <p:nvSpPr>
          <p:cNvPr id="10243" name="スライド番号プレースホルダー 3">
            <a:extLst>
              <a:ext uri="{FF2B5EF4-FFF2-40B4-BE49-F238E27FC236}">
                <a16:creationId xmlns:a16="http://schemas.microsoft.com/office/drawing/2014/main" id="{3239EF23-6C10-9E7D-CEA0-2754708118CA}"/>
              </a:ext>
            </a:extLst>
          </p:cNvPr>
          <p:cNvSpPr>
            <a:spLocks noGrp="1" noChangeArrowheads="1"/>
          </p:cNvSpPr>
          <p:nvPr>
            <p:ph type="sldNum" sz="quarter" idx="12"/>
          </p:nvPr>
        </p:nvSpPr>
        <p:spPr>
          <a:xfrm>
            <a:off x="8845550" y="6578600"/>
            <a:ext cx="298450" cy="27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7E2B1170-F230-4CB3-A78D-E44E5E2E1EDE}" type="slidenum">
              <a:rPr lang="en-US" altLang="ja-JP" sz="1400" smtClean="0"/>
              <a:pPr algn="ctr">
                <a:spcBef>
                  <a:spcPct val="0"/>
                </a:spcBef>
                <a:buFontTx/>
                <a:buNone/>
              </a:pPr>
              <a:t>7</a:t>
            </a:fld>
            <a:endParaRPr lang="en-US" altLang="ja-JP" sz="1400"/>
          </a:p>
        </p:txBody>
      </p:sp>
      <p:sp>
        <p:nvSpPr>
          <p:cNvPr id="10244" name="テキスト ボックス 14">
            <a:extLst>
              <a:ext uri="{FF2B5EF4-FFF2-40B4-BE49-F238E27FC236}">
                <a16:creationId xmlns:a16="http://schemas.microsoft.com/office/drawing/2014/main" id="{58AB56C3-08DB-1D5F-0C27-61EA21478D73}"/>
              </a:ext>
            </a:extLst>
          </p:cNvPr>
          <p:cNvSpPr txBox="1">
            <a:spLocks noChangeArrowheads="1"/>
          </p:cNvSpPr>
          <p:nvPr/>
        </p:nvSpPr>
        <p:spPr bwMode="auto">
          <a:xfrm>
            <a:off x="690563" y="1063625"/>
            <a:ext cx="20161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（２）賃金引き上げ計画</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ー 3">
            <a:extLst>
              <a:ext uri="{FF2B5EF4-FFF2-40B4-BE49-F238E27FC236}">
                <a16:creationId xmlns:a16="http://schemas.microsoft.com/office/drawing/2014/main" id="{D220761B-CECF-6212-6023-BEFD3E9F2ADA}"/>
              </a:ext>
            </a:extLst>
          </p:cNvPr>
          <p:cNvSpPr>
            <a:spLocks noGrp="1" noChangeArrowheads="1"/>
          </p:cNvSpPr>
          <p:nvPr>
            <p:ph type="sldNum" sz="quarter" idx="12"/>
          </p:nvPr>
        </p:nvSpPr>
        <p:spPr>
          <a:xfrm>
            <a:off x="8774113" y="6578600"/>
            <a:ext cx="369887" cy="27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336E983F-2572-401A-A110-7C64DA2FC4EB}" type="slidenum">
              <a:rPr lang="en-US" altLang="ja-JP" sz="1400" smtClean="0"/>
              <a:pPr algn="ctr">
                <a:spcBef>
                  <a:spcPct val="0"/>
                </a:spcBef>
                <a:buFontTx/>
                <a:buNone/>
              </a:pPr>
              <a:t>8</a:t>
            </a:fld>
            <a:endParaRPr lang="en-US" altLang="ja-JP" sz="1400"/>
          </a:p>
        </p:txBody>
      </p:sp>
      <p:graphicFrame>
        <p:nvGraphicFramePr>
          <p:cNvPr id="5" name="表 4">
            <a:extLst>
              <a:ext uri="{FF2B5EF4-FFF2-40B4-BE49-F238E27FC236}">
                <a16:creationId xmlns:a16="http://schemas.microsoft.com/office/drawing/2014/main" id="{FE76E419-7DFB-9C1A-D723-434B5131FD82}"/>
              </a:ext>
            </a:extLst>
          </p:cNvPr>
          <p:cNvGraphicFramePr>
            <a:graphicFrameLocks noGrp="1"/>
          </p:cNvGraphicFramePr>
          <p:nvPr/>
        </p:nvGraphicFramePr>
        <p:xfrm>
          <a:off x="690563" y="1412875"/>
          <a:ext cx="7867650" cy="2362200"/>
        </p:xfrm>
        <a:graphic>
          <a:graphicData uri="http://schemas.openxmlformats.org/drawingml/2006/table">
            <a:tbl>
              <a:tblPr firstRow="1" bandRow="1">
                <a:tableStyleId>{5C22544A-7EE6-4342-B048-85BDC9FD1C3A}</a:tableStyleId>
              </a:tblPr>
              <a:tblGrid>
                <a:gridCol w="4388708">
                  <a:extLst>
                    <a:ext uri="{9D8B030D-6E8A-4147-A177-3AD203B41FA5}">
                      <a16:colId xmlns:a16="http://schemas.microsoft.com/office/drawing/2014/main" val="20000"/>
                    </a:ext>
                  </a:extLst>
                </a:gridCol>
                <a:gridCol w="2497661">
                  <a:extLst>
                    <a:ext uri="{9D8B030D-6E8A-4147-A177-3AD203B41FA5}">
                      <a16:colId xmlns:a16="http://schemas.microsoft.com/office/drawing/2014/main" val="20001"/>
                    </a:ext>
                  </a:extLst>
                </a:gridCol>
                <a:gridCol w="981281">
                  <a:extLst>
                    <a:ext uri="{9D8B030D-6E8A-4147-A177-3AD203B41FA5}">
                      <a16:colId xmlns:a16="http://schemas.microsoft.com/office/drawing/2014/main" val="20002"/>
                    </a:ext>
                  </a:extLst>
                </a:gridCol>
              </a:tblGrid>
              <a:tr h="359980">
                <a:tc>
                  <a:txBody>
                    <a:bodyPr/>
                    <a:lstStyle/>
                    <a:p>
                      <a:pPr algn="ctr"/>
                      <a:r>
                        <a:rPr lang="ja-JP" altLang="en-US" sz="1200" dirty="0">
                          <a:solidFill>
                            <a:schemeClr val="tx1">
                              <a:lumMod val="95000"/>
                              <a:lumOff val="5000"/>
                            </a:schemeClr>
                          </a:solidFill>
                          <a:latin typeface="ＭＳ Ｐゴシック" panose="020B0600070205080204" pitchFamily="50" charset="-128"/>
                          <a:ea typeface="ＭＳ Ｐゴシック" panose="020B0600070205080204" pitchFamily="50" charset="-128"/>
                        </a:rPr>
                        <a:t>制度</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200" dirty="0">
                          <a:solidFill>
                            <a:schemeClr val="tx1">
                              <a:lumMod val="95000"/>
                              <a:lumOff val="5000"/>
                            </a:schemeClr>
                          </a:solidFill>
                          <a:latin typeface="ＭＳ Ｐゴシック" panose="020B0600070205080204" pitchFamily="50" charset="-128"/>
                          <a:ea typeface="ＭＳ Ｐゴシック" panose="020B0600070205080204" pitchFamily="50" charset="-128"/>
                        </a:rPr>
                        <a:t>認定マーク</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200" b="1" dirty="0">
                          <a:solidFill>
                            <a:schemeClr val="tx1"/>
                          </a:solidFill>
                          <a:latin typeface="ＭＳ Ｐゴシック" panose="020B0600070205080204" pitchFamily="50" charset="-128"/>
                          <a:ea typeface="ＭＳ Ｐゴシック" panose="020B0600070205080204" pitchFamily="50" charset="-128"/>
                        </a:rPr>
                        <a:t>認定年</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689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①女性の職業生活における活躍の推進に関する法律（女性活躍推進法）に基づく認定</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例）えるぼし</a:t>
                      </a:r>
                      <a:r>
                        <a:rPr kumimoji="1" lang="en-US" altLang="ja-JP" sz="1200" b="1" dirty="0">
                          <a:solidFill>
                            <a:srgbClr val="3333FF"/>
                          </a:solidFill>
                          <a:latin typeface="ＭＳ Ｐゴシック" panose="020B0600070205080204" pitchFamily="50" charset="-128"/>
                          <a:ea typeface="ＭＳ Ｐゴシック" panose="020B0600070205080204" pitchFamily="50" charset="-128"/>
                        </a:rPr>
                        <a:t>(1</a:t>
                      </a: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a:t>
                      </a:r>
                      <a:r>
                        <a:rPr kumimoji="1" lang="en-US" altLang="ja-JP" sz="1200" b="1" dirty="0">
                          <a:solidFill>
                            <a:srgbClr val="3333FF"/>
                          </a:solidFill>
                          <a:latin typeface="ＭＳ Ｐゴシック" panose="020B0600070205080204" pitchFamily="50" charset="-128"/>
                          <a:ea typeface="ＭＳ Ｐゴシック" panose="020B0600070205080204" pitchFamily="50" charset="-128"/>
                        </a:rPr>
                        <a:t>3</a:t>
                      </a: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段階目</a:t>
                      </a:r>
                      <a:r>
                        <a:rPr kumimoji="1" lang="en-US" altLang="ja-JP" sz="1200" b="1" dirty="0">
                          <a:solidFill>
                            <a:srgbClr val="3333FF"/>
                          </a:solidFill>
                          <a:latin typeface="ＭＳ Ｐゴシック" panose="020B0600070205080204" pitchFamily="50" charset="-128"/>
                          <a:ea typeface="ＭＳ Ｐゴシック" panose="020B060007020508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　　 プラチナえるぼし</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3333FF"/>
                          </a:solidFill>
                          <a:latin typeface="ＭＳ Ｐゴシック" panose="020B0600070205080204" pitchFamily="50" charset="-128"/>
                          <a:ea typeface="ＭＳ Ｐゴシック" panose="020B0600070205080204" pitchFamily="50" charset="-128"/>
                        </a:rPr>
                        <a:t>20XX</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年</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001"/>
                  </a:ext>
                </a:extLst>
              </a:tr>
              <a:tr h="6689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②次世代育成支援対策推進法（次世代法）に基づく認定</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例）トライくるみん</a:t>
                      </a:r>
                      <a:endParaRPr kumimoji="1" lang="en-US" altLang="ja-JP" sz="1200" b="1" dirty="0">
                        <a:solidFill>
                          <a:srgbClr val="3333FF"/>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     くるみん</a:t>
                      </a:r>
                      <a:endParaRPr kumimoji="1" lang="en-US" altLang="ja-JP" sz="1200" b="1" dirty="0">
                        <a:solidFill>
                          <a:srgbClr val="3333FF"/>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     プラチナくるみん</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3333FF"/>
                          </a:solidFill>
                          <a:latin typeface="ＭＳ Ｐゴシック" panose="020B0600070205080204" pitchFamily="50" charset="-128"/>
                          <a:ea typeface="ＭＳ Ｐゴシック" panose="020B0600070205080204" pitchFamily="50" charset="-128"/>
                        </a:rPr>
                        <a:t>20XX</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年</a:t>
                      </a:r>
                      <a:endParaRPr kumimoji="1" lang="en-US" altLang="ja-JP" sz="1200" b="1" dirty="0">
                        <a:solidFill>
                          <a:schemeClr val="tx1"/>
                        </a:solidFill>
                        <a:latin typeface="ＭＳ Ｐゴシック" panose="020B0600070205080204" pitchFamily="50" charset="-128"/>
                        <a:ea typeface="ＭＳ Ｐゴシック" panose="020B0600070205080204" pitchFamily="50" charset="-128"/>
                      </a:endParaRP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643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③青少年の雇用の促進に関する法律（若者雇用促進法）に基づく認定</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3333FF"/>
                          </a:solidFill>
                          <a:latin typeface="ＭＳ Ｐゴシック" panose="020B0600070205080204" pitchFamily="50" charset="-128"/>
                          <a:ea typeface="ＭＳ Ｐゴシック" panose="020B0600070205080204" pitchFamily="50" charset="-128"/>
                        </a:rPr>
                        <a:t>例）ユースエール</a:t>
                      </a: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accent1"/>
                        </a:solidFill>
                        <a:latin typeface="ＭＳ Ｐゴシック" panose="020B0600070205080204" pitchFamily="50" charset="-128"/>
                        <a:ea typeface="ＭＳ Ｐゴシック" panose="020B0600070205080204" pitchFamily="50" charset="-128"/>
                      </a:endParaRPr>
                    </a:p>
                  </a:txBody>
                  <a:tcPr marL="68578" marR="68578" marT="34287" marB="342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extLst>
                  <a:ext uri="{0D108BD9-81ED-4DB2-BD59-A6C34878D82A}">
                    <a16:rowId xmlns:a16="http://schemas.microsoft.com/office/drawing/2014/main" val="10003"/>
                  </a:ext>
                </a:extLst>
              </a:tr>
            </a:tbl>
          </a:graphicData>
        </a:graphic>
      </p:graphicFrame>
      <p:sp>
        <p:nvSpPr>
          <p:cNvPr id="11290" name="テキスト ボックス 14">
            <a:extLst>
              <a:ext uri="{FF2B5EF4-FFF2-40B4-BE49-F238E27FC236}">
                <a16:creationId xmlns:a16="http://schemas.microsoft.com/office/drawing/2014/main" id="{0E424798-DC2F-BAF5-3DC0-66F70CF4B672}"/>
              </a:ext>
            </a:extLst>
          </p:cNvPr>
          <p:cNvSpPr txBox="1">
            <a:spLocks noChangeArrowheads="1"/>
          </p:cNvSpPr>
          <p:nvPr/>
        </p:nvSpPr>
        <p:spPr bwMode="auto">
          <a:xfrm>
            <a:off x="690563" y="1068388"/>
            <a:ext cx="41036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（３）ワーク・ライフ・バランスについての認定状況</a:t>
            </a:r>
          </a:p>
        </p:txBody>
      </p:sp>
      <p:sp>
        <p:nvSpPr>
          <p:cNvPr id="11291" name="テキスト ボックス 1">
            <a:extLst>
              <a:ext uri="{FF2B5EF4-FFF2-40B4-BE49-F238E27FC236}">
                <a16:creationId xmlns:a16="http://schemas.microsoft.com/office/drawing/2014/main" id="{77B82AA7-E123-C1BA-BE9D-210B805AABAC}"/>
              </a:ext>
            </a:extLst>
          </p:cNvPr>
          <p:cNvSpPr txBox="1">
            <a:spLocks noChangeArrowheads="1"/>
          </p:cNvSpPr>
          <p:nvPr/>
        </p:nvSpPr>
        <p:spPr bwMode="auto">
          <a:xfrm>
            <a:off x="7200900" y="1160463"/>
            <a:ext cx="1357313" cy="231775"/>
          </a:xfrm>
          <a:prstGeom prst="rect">
            <a:avLst/>
          </a:prstGeom>
          <a:noFill/>
          <a:ln w="127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900" b="1">
                <a:solidFill>
                  <a:srgbClr val="3333FF"/>
                </a:solidFill>
                <a:latin typeface="ＭＳ Ｐゴシック" panose="020B0600070205080204" pitchFamily="50" charset="-128"/>
              </a:rPr>
              <a:t>青色文字は記載内容例</a:t>
            </a:r>
            <a:endParaRPr lang="en-US" altLang="ja-JP" sz="900" b="1">
              <a:solidFill>
                <a:srgbClr val="3333FF"/>
              </a:solidFill>
              <a:latin typeface="ＭＳ Ｐゴシック" panose="020B0600070205080204" pitchFamily="50" charset="-128"/>
            </a:endParaRPr>
          </a:p>
        </p:txBody>
      </p:sp>
      <p:sp>
        <p:nvSpPr>
          <p:cNvPr id="11292" name="テキスト ボックス 14">
            <a:extLst>
              <a:ext uri="{FF2B5EF4-FFF2-40B4-BE49-F238E27FC236}">
                <a16:creationId xmlns:a16="http://schemas.microsoft.com/office/drawing/2014/main" id="{10C9D965-F3D7-3E5B-AA20-628245333D62}"/>
              </a:ext>
            </a:extLst>
          </p:cNvPr>
          <p:cNvSpPr txBox="1">
            <a:spLocks noChangeArrowheads="1"/>
          </p:cNvSpPr>
          <p:nvPr/>
        </p:nvSpPr>
        <p:spPr bwMode="auto">
          <a:xfrm>
            <a:off x="690563" y="825500"/>
            <a:ext cx="19383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500" b="1">
                <a:latin typeface="ＭＳ Ｐゴシック" panose="020B0600070205080204" pitchFamily="50" charset="-128"/>
              </a:rPr>
              <a:t>２．申請事業について</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a:extLst>
              <a:ext uri="{FF2B5EF4-FFF2-40B4-BE49-F238E27FC236}">
                <a16:creationId xmlns:a16="http://schemas.microsoft.com/office/drawing/2014/main" id="{40D8E09B-F637-7007-EAEF-C96678FFD977}"/>
              </a:ext>
            </a:extLst>
          </p:cNvPr>
          <p:cNvSpPr>
            <a:spLocks noGrp="1" noChangeArrowheads="1"/>
          </p:cNvSpPr>
          <p:nvPr>
            <p:ph type="title"/>
          </p:nvPr>
        </p:nvSpPr>
        <p:spPr>
          <a:xfrm>
            <a:off x="457200" y="2781300"/>
            <a:ext cx="8229600" cy="1143000"/>
          </a:xfrm>
        </p:spPr>
        <p:txBody>
          <a:bodyPr/>
          <a:lstStyle/>
          <a:p>
            <a:r>
              <a:rPr lang="ja-JP" altLang="en-US" sz="4000" b="1">
                <a:latin typeface="Meiryo UI" panose="020B0604030504040204" pitchFamily="50" charset="-128"/>
                <a:ea typeface="Meiryo UI" panose="020B0604030504040204" pitchFamily="50" charset="-128"/>
              </a:rPr>
              <a:t>３．事業工程　　　　　　　　　　　　　　　</a:t>
            </a:r>
            <a:br>
              <a:rPr lang="en-US" altLang="ja-JP" sz="4000" b="1">
                <a:latin typeface="Meiryo UI" panose="020B0604030504040204" pitchFamily="50" charset="-128"/>
                <a:ea typeface="Meiryo UI" panose="020B0604030504040204" pitchFamily="50" charset="-128"/>
              </a:rPr>
            </a:br>
            <a:br>
              <a:rPr lang="en-US" altLang="ja-JP" sz="4000" b="1">
                <a:latin typeface="Meiryo UI" panose="020B0604030504040204" pitchFamily="50" charset="-128"/>
                <a:ea typeface="Meiryo UI" panose="020B0604030504040204" pitchFamily="50" charset="-128"/>
              </a:rPr>
            </a:br>
            <a:r>
              <a:rPr lang="ja-JP" altLang="en-US" b="1">
                <a:latin typeface="Meiryo UI" panose="020B0604030504040204" pitchFamily="50" charset="-128"/>
                <a:ea typeface="Meiryo UI" panose="020B0604030504040204" pitchFamily="50" charset="-128"/>
              </a:rPr>
              <a:t>　</a:t>
            </a:r>
          </a:p>
        </p:txBody>
      </p:sp>
      <p:sp>
        <p:nvSpPr>
          <p:cNvPr id="12291" name="スライド番号プレースホルダー 3">
            <a:extLst>
              <a:ext uri="{FF2B5EF4-FFF2-40B4-BE49-F238E27FC236}">
                <a16:creationId xmlns:a16="http://schemas.microsoft.com/office/drawing/2014/main" id="{29E418A5-5DE8-035C-E5BD-297A2FAB13CF}"/>
              </a:ext>
            </a:extLst>
          </p:cNvPr>
          <p:cNvSpPr>
            <a:spLocks noGrp="1"/>
          </p:cNvSpPr>
          <p:nvPr>
            <p:ph type="sldNum" sz="quarter" idx="12"/>
          </p:nvPr>
        </p:nvSpPr>
        <p:spPr>
          <a:xfrm>
            <a:off x="8845550" y="6505575"/>
            <a:ext cx="298450" cy="352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fld id="{725A2275-6133-4718-B725-752068CF72BF}" type="slidenum">
              <a:rPr lang="en-US" altLang="ja-JP" sz="1400" smtClean="0"/>
              <a:pPr algn="ctr">
                <a:spcBef>
                  <a:spcPct val="0"/>
                </a:spcBef>
                <a:buFontTx/>
                <a:buNone/>
              </a:pPr>
              <a:t>9</a:t>
            </a:fld>
            <a:endParaRPr lang="en-US" altLang="ja-JP" sz="1400"/>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8891</TotalTime>
  <Words>1892</Words>
  <Application>Microsoft Office PowerPoint</Application>
  <PresentationFormat>画面に合わせる (4:3)</PresentationFormat>
  <Paragraphs>377</Paragraphs>
  <Slides>28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28</vt:i4>
      </vt:variant>
    </vt:vector>
  </HeadingPairs>
  <TitlesOfParts>
    <vt:vector size="36" baseType="lpstr">
      <vt:lpstr>BIZ UDゴシック</vt:lpstr>
      <vt:lpstr>Meiryo UI</vt:lpstr>
      <vt:lpstr>ＭＳ Ｐゴシック</vt:lpstr>
      <vt:lpstr>ＭＳ ゴシック</vt:lpstr>
      <vt:lpstr>游ゴシック</vt:lpstr>
      <vt:lpstr>Arial</vt:lpstr>
      <vt:lpstr>Calibri</vt:lpstr>
      <vt:lpstr>標準デザイン</vt:lpstr>
      <vt:lpstr>PowerPoint プレゼンテーション</vt:lpstr>
      <vt:lpstr>PowerPoint プレゼンテーション</vt:lpstr>
      <vt:lpstr>１．申請事業実施場所　 　</vt:lpstr>
      <vt:lpstr>PowerPoint プレゼンテーション</vt:lpstr>
      <vt:lpstr>２．申請事業概要　 　</vt:lpstr>
      <vt:lpstr>PowerPoint プレゼンテーション</vt:lpstr>
      <vt:lpstr>PowerPoint プレゼンテーション</vt:lpstr>
      <vt:lpstr>PowerPoint プレゼンテーション</vt:lpstr>
      <vt:lpstr>３．事業工程　　　　　　　　　　　　　　　  　</vt:lpstr>
      <vt:lpstr>PowerPoint プレゼンテーション</vt:lpstr>
      <vt:lpstr>PowerPoint プレゼンテーション</vt:lpstr>
      <vt:lpstr>4．補助金申請額   　</vt:lpstr>
      <vt:lpstr>PowerPoint プレゼンテーション</vt:lpstr>
      <vt:lpstr>PowerPoint プレゼンテーション</vt:lpstr>
      <vt:lpstr>5．事業所の配置図  　</vt:lpstr>
      <vt:lpstr>PowerPoint プレゼンテーション</vt:lpstr>
      <vt:lpstr>PowerPoint プレゼンテーション</vt:lpstr>
      <vt:lpstr>6．外力の設定   　</vt:lpstr>
      <vt:lpstr>PowerPoint プレゼンテーション</vt:lpstr>
      <vt:lpstr>7．検討の内容    　</vt:lpstr>
      <vt:lpstr>PowerPoint プレゼンテーション</vt:lpstr>
      <vt:lpstr>PowerPoint プレゼンテーション</vt:lpstr>
      <vt:lpstr>8．工事概要    　</vt:lpstr>
      <vt:lpstr>PowerPoint プレゼンテーション</vt:lpstr>
      <vt:lpstr>9．工事仕様    　</vt:lpstr>
      <vt:lpstr>PowerPoint プレゼンテーション</vt:lpstr>
      <vt:lpstr>10．添付資料    　</vt:lpstr>
      <vt:lpstr>PowerPoint プレゼンテーション</vt:lpstr>
    </vt:vector>
  </TitlesOfParts>
  <Company>FJ-USER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papa</dc:creator>
  <cp:lastModifiedBy>kawamuraseiya</cp:lastModifiedBy>
  <cp:revision>820</cp:revision>
  <cp:lastPrinted>2023-08-03T06:57:08Z</cp:lastPrinted>
  <dcterms:created xsi:type="dcterms:W3CDTF">2015-07-11T05:03:37Z</dcterms:created>
  <dcterms:modified xsi:type="dcterms:W3CDTF">2025-06-04T07:20:38Z</dcterms:modified>
</cp:coreProperties>
</file>